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2" r:id="rId2"/>
    <p:sldId id="283" r:id="rId3"/>
    <p:sldId id="276" r:id="rId4"/>
    <p:sldId id="280" r:id="rId5"/>
    <p:sldId id="281" r:id="rId6"/>
    <p:sldId id="277" r:id="rId7"/>
    <p:sldId id="278" r:id="rId8"/>
    <p:sldId id="279" r:id="rId9"/>
    <p:sldId id="256" r:id="rId10"/>
    <p:sldId id="257" r:id="rId11"/>
    <p:sldId id="258" r:id="rId12"/>
    <p:sldId id="260" r:id="rId13"/>
    <p:sldId id="259"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216" y="6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D87874-C5E3-41F0-8E6C-0CAEBF9304C7}" type="datetimeFigureOut">
              <a:rPr lang="en-US" smtClean="0"/>
              <a:pPr/>
              <a:t>11/7/2010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15375E-1DB2-47A7-9EC8-69977E8A3A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15375E-1DB2-47A7-9EC8-69977E8A3AC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15375E-1DB2-47A7-9EC8-69977E8A3AC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15375E-1DB2-47A7-9EC8-69977E8A3AC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23560B-5508-4C71-A529-B946D9762FFB}" type="datetimeFigureOut">
              <a:rPr lang="en-US" smtClean="0"/>
              <a:pPr/>
              <a:t>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0A03E-0611-43AC-AAD8-818BB63BD4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3560B-5508-4C71-A529-B946D9762FFB}" type="datetimeFigureOut">
              <a:rPr lang="en-US" smtClean="0"/>
              <a:pPr/>
              <a:t>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0A03E-0611-43AC-AAD8-818BB63BD4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3560B-5508-4C71-A529-B946D9762FFB}" type="datetimeFigureOut">
              <a:rPr lang="en-US" smtClean="0"/>
              <a:pPr/>
              <a:t>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0A03E-0611-43AC-AAD8-818BB63BD4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3560B-5508-4C71-A529-B946D9762FFB}" type="datetimeFigureOut">
              <a:rPr lang="en-US" smtClean="0"/>
              <a:pPr/>
              <a:t>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0A03E-0611-43AC-AAD8-818BB63BD4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3560B-5508-4C71-A529-B946D9762FFB}" type="datetimeFigureOut">
              <a:rPr lang="en-US" smtClean="0"/>
              <a:pPr/>
              <a:t>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0A03E-0611-43AC-AAD8-818BB63BD4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3560B-5508-4C71-A529-B946D9762FFB}" type="datetimeFigureOut">
              <a:rPr lang="en-US" smtClean="0"/>
              <a:pPr/>
              <a:t>11/7/2010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0A03E-0611-43AC-AAD8-818BB63BD4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23560B-5508-4C71-A529-B946D9762FFB}" type="datetimeFigureOut">
              <a:rPr lang="en-US" smtClean="0"/>
              <a:pPr/>
              <a:t>11/7/2010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0A03E-0611-43AC-AAD8-818BB63BD4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23560B-5508-4C71-A529-B946D9762FFB}" type="datetimeFigureOut">
              <a:rPr lang="en-US" smtClean="0"/>
              <a:pPr/>
              <a:t>11/7/2010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0A03E-0611-43AC-AAD8-818BB63BD4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3560B-5508-4C71-A529-B946D9762FFB}" type="datetimeFigureOut">
              <a:rPr lang="en-US" smtClean="0"/>
              <a:pPr/>
              <a:t>11/7/2010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0A03E-0611-43AC-AAD8-818BB63BD4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3560B-5508-4C71-A529-B946D9762FFB}" type="datetimeFigureOut">
              <a:rPr lang="en-US" smtClean="0"/>
              <a:pPr/>
              <a:t>11/7/2010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0A03E-0611-43AC-AAD8-818BB63BD4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3560B-5508-4C71-A529-B946D9762FFB}" type="datetimeFigureOut">
              <a:rPr lang="en-US" smtClean="0"/>
              <a:pPr/>
              <a:t>11/7/2010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0A03E-0611-43AC-AAD8-818BB63BD4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3560B-5508-4C71-A529-B946D9762FFB}" type="datetimeFigureOut">
              <a:rPr lang="en-US" smtClean="0"/>
              <a:pPr/>
              <a:t>11/7/2010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0A03E-0611-43AC-AAD8-818BB63BD4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PowerPoint_Slide1.sldx"/></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PowerPoint_Slide2.sldx"/></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28596" y="500042"/>
          <a:ext cx="8358246" cy="5857916"/>
        </p:xfrm>
        <a:graphic>
          <a:graphicData uri="http://schemas.openxmlformats.org/presentationml/2006/ole">
            <p:oleObj spid="_x0000_s1026" name="Slide" r:id="rId4" imgW="4570584" imgH="3427397" progId="PowerPoint.Slide.12">
              <p:embed/>
            </p:oleObj>
          </a:graphicData>
        </a:graphic>
      </p:graphicFrame>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style>
          <a:lnRef idx="3">
            <a:schemeClr val="lt1"/>
          </a:lnRef>
          <a:fillRef idx="1">
            <a:schemeClr val="accent2"/>
          </a:fillRef>
          <a:effectRef idx="1">
            <a:schemeClr val="accent2"/>
          </a:effectRef>
          <a:fontRef idx="minor">
            <a:schemeClr val="lt1"/>
          </a:fontRef>
        </p:style>
        <p:txBody>
          <a:bodyPr/>
          <a:lstStyle/>
          <a:p>
            <a:r>
              <a:rPr lang="en-US" dirty="0"/>
              <a:t>Dari </a:t>
            </a:r>
            <a:r>
              <a:rPr lang="en-US" dirty="0" err="1"/>
              <a:t>sejumlah</a:t>
            </a:r>
            <a:r>
              <a:rPr lang="en-US" dirty="0"/>
              <a:t> </a:t>
            </a:r>
            <a:r>
              <a:rPr lang="en-US" dirty="0" err="1"/>
              <a:t>ayat</a:t>
            </a:r>
            <a:r>
              <a:rPr lang="en-US" dirty="0"/>
              <a:t> Al-Qur’an yang </a:t>
            </a:r>
            <a:r>
              <a:rPr lang="en-US" dirty="0" err="1"/>
              <a:t>berkaitan</a:t>
            </a:r>
            <a:r>
              <a:rPr lang="en-US" dirty="0"/>
              <a:t> </a:t>
            </a:r>
            <a:r>
              <a:rPr lang="en-US" dirty="0" err="1"/>
              <a:t>dengan</a:t>
            </a:r>
            <a:r>
              <a:rPr lang="en-US" dirty="0"/>
              <a:t> </a:t>
            </a:r>
            <a:r>
              <a:rPr lang="en-US" dirty="0" err="1"/>
              <a:t>enam</a:t>
            </a:r>
            <a:r>
              <a:rPr lang="en-US" dirty="0"/>
              <a:t> </a:t>
            </a:r>
            <a:r>
              <a:rPr lang="en-US" dirty="0" err="1"/>
              <a:t>masa</a:t>
            </a:r>
            <a:r>
              <a:rPr lang="en-US" dirty="0"/>
              <a:t>, </a:t>
            </a:r>
            <a:r>
              <a:rPr lang="en-US" dirty="0" err="1"/>
              <a:t>Surat</a:t>
            </a:r>
            <a:r>
              <a:rPr lang="en-US" dirty="0"/>
              <a:t> An-</a:t>
            </a:r>
            <a:r>
              <a:rPr lang="en-US" dirty="0" err="1"/>
              <a:t>Nazi’at</a:t>
            </a:r>
            <a:r>
              <a:rPr lang="en-US" dirty="0"/>
              <a:t> </a:t>
            </a:r>
            <a:r>
              <a:rPr lang="en-US" dirty="0" err="1"/>
              <a:t>ayat</a:t>
            </a:r>
            <a:r>
              <a:rPr lang="en-US" dirty="0"/>
              <a:t> 27-33 </a:t>
            </a:r>
            <a:r>
              <a:rPr lang="en-US" dirty="0" err="1"/>
              <a:t>di</a:t>
            </a:r>
            <a:r>
              <a:rPr lang="en-US" dirty="0"/>
              <a:t> </a:t>
            </a:r>
            <a:r>
              <a:rPr lang="en-US" dirty="0" err="1"/>
              <a:t>atas</a:t>
            </a:r>
            <a:r>
              <a:rPr lang="en-US" dirty="0"/>
              <a:t> </a:t>
            </a:r>
            <a:r>
              <a:rPr lang="en-US" dirty="0" err="1"/>
              <a:t>tampaknya</a:t>
            </a:r>
            <a:r>
              <a:rPr lang="en-US" dirty="0"/>
              <a:t> </a:t>
            </a:r>
            <a:r>
              <a:rPr lang="en-US" dirty="0" err="1"/>
              <a:t>dapat</a:t>
            </a:r>
            <a:r>
              <a:rPr lang="en-US" dirty="0"/>
              <a:t> </a:t>
            </a:r>
            <a:r>
              <a:rPr lang="en-US" dirty="0" err="1"/>
              <a:t>menjelaskan</a:t>
            </a:r>
            <a:r>
              <a:rPr lang="en-US" dirty="0"/>
              <a:t> </a:t>
            </a:r>
            <a:r>
              <a:rPr lang="en-US" dirty="0" err="1"/>
              <a:t>tahapan</a:t>
            </a:r>
            <a:r>
              <a:rPr lang="en-US" dirty="0"/>
              <a:t> </a:t>
            </a:r>
            <a:r>
              <a:rPr lang="en-US" dirty="0" err="1"/>
              <a:t>enam</a:t>
            </a:r>
            <a:r>
              <a:rPr lang="en-US" dirty="0"/>
              <a:t> </a:t>
            </a:r>
            <a:r>
              <a:rPr lang="en-US" dirty="0" err="1"/>
              <a:t>masa</a:t>
            </a:r>
            <a:r>
              <a:rPr lang="en-US" dirty="0"/>
              <a:t> </a:t>
            </a:r>
            <a:r>
              <a:rPr lang="en-US" dirty="0" err="1"/>
              <a:t>secara</a:t>
            </a:r>
            <a:r>
              <a:rPr lang="en-US" dirty="0"/>
              <a:t> </a:t>
            </a:r>
            <a:r>
              <a:rPr lang="en-US" dirty="0" err="1"/>
              <a:t>kronologis</a:t>
            </a:r>
            <a:r>
              <a:rPr lang="en-US" dirty="0"/>
              <a:t>. </a:t>
            </a:r>
            <a:r>
              <a:rPr lang="en-US" dirty="0" err="1"/>
              <a:t>Urutan</a:t>
            </a:r>
            <a:r>
              <a:rPr lang="en-US" dirty="0"/>
              <a:t> </a:t>
            </a:r>
            <a:r>
              <a:rPr lang="en-US" dirty="0" err="1"/>
              <a:t>masa</a:t>
            </a:r>
            <a:r>
              <a:rPr lang="en-US" dirty="0"/>
              <a:t> </a:t>
            </a:r>
            <a:r>
              <a:rPr lang="en-US" dirty="0" err="1"/>
              <a:t>tersebut</a:t>
            </a:r>
            <a:r>
              <a:rPr lang="en-US" dirty="0"/>
              <a:t> </a:t>
            </a:r>
            <a:r>
              <a:rPr lang="en-US" dirty="0" err="1"/>
              <a:t>sesuai</a:t>
            </a:r>
            <a:r>
              <a:rPr lang="en-US" dirty="0"/>
              <a:t> </a:t>
            </a:r>
            <a:r>
              <a:rPr lang="en-US" dirty="0" err="1"/>
              <a:t>dengan</a:t>
            </a:r>
            <a:r>
              <a:rPr lang="en-US" dirty="0"/>
              <a:t> </a:t>
            </a:r>
            <a:r>
              <a:rPr lang="en-US" dirty="0" err="1"/>
              <a:t>urutan</a:t>
            </a:r>
            <a:r>
              <a:rPr lang="en-US" dirty="0"/>
              <a:t> </a:t>
            </a:r>
            <a:r>
              <a:rPr lang="en-US" dirty="0" err="1"/>
              <a:t>ayatnya</a:t>
            </a:r>
            <a:r>
              <a:rPr lang="en-US" dirty="0"/>
              <a:t>, </a:t>
            </a:r>
            <a:r>
              <a:rPr lang="en-US" dirty="0" err="1"/>
              <a:t>sehingga</a:t>
            </a:r>
            <a:r>
              <a:rPr lang="en-US" dirty="0"/>
              <a:t> </a:t>
            </a:r>
            <a:r>
              <a:rPr lang="en-US" dirty="0" err="1"/>
              <a:t>kira-kira</a:t>
            </a:r>
            <a:r>
              <a:rPr lang="en-US" dirty="0"/>
              <a:t> </a:t>
            </a:r>
            <a:r>
              <a:rPr lang="en-US" dirty="0" err="1"/>
              <a:t>dapat</a:t>
            </a:r>
            <a:r>
              <a:rPr lang="en-US" dirty="0"/>
              <a:t> </a:t>
            </a:r>
            <a:r>
              <a:rPr lang="en-US" dirty="0" err="1"/>
              <a:t>diuraikan</a:t>
            </a:r>
            <a:r>
              <a:rPr lang="en-US" dirty="0"/>
              <a:t> </a:t>
            </a:r>
            <a:r>
              <a:rPr lang="en-US" dirty="0" err="1"/>
              <a:t>sebagai</a:t>
            </a:r>
            <a:r>
              <a:rPr lang="en-US" dirty="0"/>
              <a:t> </a:t>
            </a:r>
            <a:r>
              <a:rPr lang="en-US" dirty="0" err="1"/>
              <a:t>berikut</a:t>
            </a:r>
            <a:r>
              <a:rPr lang="en-US" dirty="0"/>
              <a:t>:</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lvl="0"/>
            <a:r>
              <a:rPr lang="en-US" sz="2800" b="1" dirty="0" err="1"/>
              <a:t>Masa</a:t>
            </a:r>
            <a:r>
              <a:rPr lang="en-US" sz="2800" b="1" dirty="0"/>
              <a:t> I (</a:t>
            </a:r>
            <a:r>
              <a:rPr lang="en-US" sz="2800" b="1" dirty="0" err="1"/>
              <a:t>ayat</a:t>
            </a:r>
            <a:r>
              <a:rPr lang="en-US" sz="2800" b="1" dirty="0"/>
              <a:t> 27): </a:t>
            </a:r>
            <a:r>
              <a:rPr lang="en-US" sz="2800" b="1" dirty="0" err="1"/>
              <a:t>penciptaan</a:t>
            </a:r>
            <a:r>
              <a:rPr lang="en-US" sz="2800" b="1" dirty="0"/>
              <a:t> </a:t>
            </a:r>
            <a:r>
              <a:rPr lang="en-US" sz="2800" b="1" dirty="0" err="1"/>
              <a:t>langit</a:t>
            </a:r>
            <a:r>
              <a:rPr lang="en-US" sz="2800" b="1" dirty="0"/>
              <a:t> </a:t>
            </a:r>
            <a:r>
              <a:rPr lang="en-US" sz="2800" b="1" dirty="0" err="1"/>
              <a:t>pertama</a:t>
            </a:r>
            <a:r>
              <a:rPr lang="en-US" sz="2800" b="1" dirty="0"/>
              <a:t> kali</a:t>
            </a:r>
            <a:r>
              <a:rPr lang="en-US" sz="2800" dirty="0"/>
              <a:t/>
            </a:r>
            <a:br>
              <a:rPr lang="en-US" sz="2800" dirty="0"/>
            </a:br>
            <a:endParaRPr lang="en-US" sz="2800" dirty="0"/>
          </a:p>
        </p:txBody>
      </p:sp>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fontScale="77500" lnSpcReduction="20000"/>
          </a:bodyPr>
          <a:lstStyle/>
          <a:p>
            <a:r>
              <a:rPr lang="en-US" dirty="0" err="1"/>
              <a:t>Pada</a:t>
            </a:r>
            <a:r>
              <a:rPr lang="en-US" dirty="0"/>
              <a:t> </a:t>
            </a:r>
            <a:r>
              <a:rPr lang="en-US" dirty="0" err="1"/>
              <a:t>Masa</a:t>
            </a:r>
            <a:r>
              <a:rPr lang="en-US" dirty="0"/>
              <a:t> I, </a:t>
            </a:r>
            <a:r>
              <a:rPr lang="en-US" dirty="0" err="1"/>
              <a:t>alam</a:t>
            </a:r>
            <a:r>
              <a:rPr lang="en-US" dirty="0"/>
              <a:t> </a:t>
            </a:r>
            <a:r>
              <a:rPr lang="en-US" dirty="0" err="1"/>
              <a:t>semesta</a:t>
            </a:r>
            <a:r>
              <a:rPr lang="en-US" dirty="0"/>
              <a:t> </a:t>
            </a:r>
            <a:r>
              <a:rPr lang="en-US" dirty="0" err="1"/>
              <a:t>pertama</a:t>
            </a:r>
            <a:r>
              <a:rPr lang="en-US" dirty="0"/>
              <a:t> kali </a:t>
            </a:r>
            <a:r>
              <a:rPr lang="en-US" dirty="0" err="1"/>
              <a:t>terbentuk</a:t>
            </a:r>
            <a:r>
              <a:rPr lang="en-US" dirty="0"/>
              <a:t> </a:t>
            </a:r>
            <a:r>
              <a:rPr lang="en-US" dirty="0" err="1"/>
              <a:t>dari</a:t>
            </a:r>
            <a:r>
              <a:rPr lang="en-US" dirty="0"/>
              <a:t> </a:t>
            </a:r>
            <a:r>
              <a:rPr lang="en-US" dirty="0" err="1"/>
              <a:t>ledakan</a:t>
            </a:r>
            <a:r>
              <a:rPr lang="en-US" dirty="0"/>
              <a:t> </a:t>
            </a:r>
            <a:r>
              <a:rPr lang="en-US" dirty="0" err="1"/>
              <a:t>besar</a:t>
            </a:r>
            <a:r>
              <a:rPr lang="en-US" dirty="0"/>
              <a:t> yang </a:t>
            </a:r>
            <a:r>
              <a:rPr lang="en-US" dirty="0" err="1"/>
              <a:t>disebut</a:t>
            </a:r>
            <a:r>
              <a:rPr lang="en-US" dirty="0"/>
              <a:t> ”</a:t>
            </a:r>
            <a:r>
              <a:rPr lang="en-US" i="1" dirty="0"/>
              <a:t>big bang</a:t>
            </a:r>
            <a:r>
              <a:rPr lang="en-US" dirty="0"/>
              <a:t>”, </a:t>
            </a:r>
            <a:r>
              <a:rPr lang="en-US" dirty="0" err="1"/>
              <a:t>kira-kira</a:t>
            </a:r>
            <a:r>
              <a:rPr lang="en-US" dirty="0"/>
              <a:t> 13.7 </a:t>
            </a:r>
            <a:r>
              <a:rPr lang="en-US" dirty="0" err="1"/>
              <a:t>milyar</a:t>
            </a:r>
            <a:r>
              <a:rPr lang="en-US" dirty="0"/>
              <a:t> </a:t>
            </a:r>
            <a:r>
              <a:rPr lang="en-US" dirty="0" err="1"/>
              <a:t>tahun</a:t>
            </a:r>
            <a:r>
              <a:rPr lang="en-US" dirty="0"/>
              <a:t> </a:t>
            </a:r>
            <a:r>
              <a:rPr lang="en-US" dirty="0" err="1"/>
              <a:t>lalu</a:t>
            </a:r>
            <a:r>
              <a:rPr lang="en-US" dirty="0"/>
              <a:t>. </a:t>
            </a:r>
            <a:r>
              <a:rPr lang="en-US" dirty="0" err="1"/>
              <a:t>Bukti</a:t>
            </a:r>
            <a:r>
              <a:rPr lang="en-US" dirty="0"/>
              <a:t> </a:t>
            </a:r>
            <a:r>
              <a:rPr lang="en-US" dirty="0" err="1"/>
              <a:t>dari</a:t>
            </a:r>
            <a:r>
              <a:rPr lang="en-US" dirty="0"/>
              <a:t> </a:t>
            </a:r>
            <a:r>
              <a:rPr lang="en-US" dirty="0" err="1"/>
              <a:t>teori</a:t>
            </a:r>
            <a:r>
              <a:rPr lang="en-US" dirty="0"/>
              <a:t> </a:t>
            </a:r>
            <a:r>
              <a:rPr lang="en-US" dirty="0" err="1"/>
              <a:t>ini</a:t>
            </a:r>
            <a:r>
              <a:rPr lang="en-US" dirty="0"/>
              <a:t> </a:t>
            </a:r>
            <a:r>
              <a:rPr lang="en-US" dirty="0" err="1"/>
              <a:t>ialah</a:t>
            </a:r>
            <a:r>
              <a:rPr lang="en-US" dirty="0"/>
              <a:t> </a:t>
            </a:r>
            <a:r>
              <a:rPr lang="en-US" dirty="0" err="1"/>
              <a:t>gelombang</a:t>
            </a:r>
            <a:r>
              <a:rPr lang="en-US" dirty="0"/>
              <a:t> </a:t>
            </a:r>
            <a:r>
              <a:rPr lang="en-US" dirty="0" err="1"/>
              <a:t>mikrokosmik</a:t>
            </a:r>
            <a:r>
              <a:rPr lang="en-US" dirty="0"/>
              <a:t> </a:t>
            </a:r>
            <a:r>
              <a:rPr lang="en-US" dirty="0" err="1"/>
              <a:t>di</a:t>
            </a:r>
            <a:r>
              <a:rPr lang="en-US" dirty="0"/>
              <a:t> </a:t>
            </a:r>
            <a:r>
              <a:rPr lang="en-US" dirty="0" err="1"/>
              <a:t>angkasa</a:t>
            </a:r>
            <a:r>
              <a:rPr lang="en-US" dirty="0"/>
              <a:t> </a:t>
            </a:r>
            <a:r>
              <a:rPr lang="en-US" dirty="0" err="1"/>
              <a:t>dan</a:t>
            </a:r>
            <a:r>
              <a:rPr lang="en-US" dirty="0"/>
              <a:t> </a:t>
            </a:r>
            <a:r>
              <a:rPr lang="en-US" dirty="0" err="1"/>
              <a:t>juga</a:t>
            </a:r>
            <a:r>
              <a:rPr lang="en-US" dirty="0"/>
              <a:t> </a:t>
            </a:r>
            <a:r>
              <a:rPr lang="en-US" dirty="0" err="1"/>
              <a:t>dari</a:t>
            </a:r>
            <a:r>
              <a:rPr lang="en-US" dirty="0"/>
              <a:t> </a:t>
            </a:r>
            <a:r>
              <a:rPr lang="en-US" dirty="0" err="1"/>
              <a:t>meteorit</a:t>
            </a:r>
            <a:r>
              <a:rPr lang="en-US" dirty="0"/>
              <a:t>.</a:t>
            </a:r>
          </a:p>
          <a:p>
            <a:r>
              <a:rPr lang="en-US" dirty="0" err="1"/>
              <a:t>Awan</a:t>
            </a:r>
            <a:r>
              <a:rPr lang="en-US" dirty="0"/>
              <a:t> </a:t>
            </a:r>
            <a:r>
              <a:rPr lang="en-US" dirty="0" err="1"/>
              <a:t>debu</a:t>
            </a:r>
            <a:r>
              <a:rPr lang="en-US" dirty="0"/>
              <a:t> (</a:t>
            </a:r>
            <a:r>
              <a:rPr lang="en-US" i="1" dirty="0" err="1"/>
              <a:t>dukhan</a:t>
            </a:r>
            <a:r>
              <a:rPr lang="en-US" dirty="0"/>
              <a:t>) yang </a:t>
            </a:r>
            <a:r>
              <a:rPr lang="en-US" dirty="0" err="1"/>
              <a:t>terbentuk</a:t>
            </a:r>
            <a:r>
              <a:rPr lang="en-US" dirty="0"/>
              <a:t> </a:t>
            </a:r>
            <a:r>
              <a:rPr lang="en-US" dirty="0" err="1"/>
              <a:t>dari</a:t>
            </a:r>
            <a:r>
              <a:rPr lang="en-US" dirty="0"/>
              <a:t> </a:t>
            </a:r>
            <a:r>
              <a:rPr lang="en-US" dirty="0" err="1"/>
              <a:t>ledakan</a:t>
            </a:r>
            <a:r>
              <a:rPr lang="en-US" dirty="0"/>
              <a:t> </a:t>
            </a:r>
            <a:r>
              <a:rPr lang="en-US" dirty="0" err="1"/>
              <a:t>tersebut</a:t>
            </a:r>
            <a:r>
              <a:rPr lang="en-US" dirty="0"/>
              <a:t> (</a:t>
            </a:r>
            <a:r>
              <a:rPr lang="en-US" dirty="0" err="1"/>
              <a:t>gambar</a:t>
            </a:r>
            <a:r>
              <a:rPr lang="en-US" dirty="0"/>
              <a:t> 1a), </a:t>
            </a:r>
            <a:r>
              <a:rPr lang="en-US" dirty="0" err="1"/>
              <a:t>terdiri</a:t>
            </a:r>
            <a:r>
              <a:rPr lang="en-US" dirty="0"/>
              <a:t> </a:t>
            </a:r>
            <a:r>
              <a:rPr lang="en-US" dirty="0" err="1"/>
              <a:t>dari</a:t>
            </a:r>
            <a:r>
              <a:rPr lang="en-US" dirty="0"/>
              <a:t> </a:t>
            </a:r>
            <a:r>
              <a:rPr lang="en-US" dirty="0" err="1"/>
              <a:t>hidrogen</a:t>
            </a:r>
            <a:r>
              <a:rPr lang="en-US" dirty="0"/>
              <a:t>. </a:t>
            </a:r>
            <a:r>
              <a:rPr lang="en-US" dirty="0" err="1"/>
              <a:t>Hidrogen</a:t>
            </a:r>
            <a:r>
              <a:rPr lang="en-US" dirty="0"/>
              <a:t> </a:t>
            </a:r>
            <a:r>
              <a:rPr lang="en-US" dirty="0" err="1"/>
              <a:t>adalah</a:t>
            </a:r>
            <a:r>
              <a:rPr lang="en-US" dirty="0"/>
              <a:t> </a:t>
            </a:r>
            <a:r>
              <a:rPr lang="en-US" dirty="0" err="1"/>
              <a:t>unsur</a:t>
            </a:r>
            <a:r>
              <a:rPr lang="en-US" dirty="0"/>
              <a:t> </a:t>
            </a:r>
            <a:r>
              <a:rPr lang="en-US" dirty="0" err="1"/>
              <a:t>pertama</a:t>
            </a:r>
            <a:r>
              <a:rPr lang="en-US" dirty="0"/>
              <a:t> yang </a:t>
            </a:r>
            <a:r>
              <a:rPr lang="en-US" dirty="0" err="1"/>
              <a:t>terbentuk</a:t>
            </a:r>
            <a:r>
              <a:rPr lang="en-US" dirty="0"/>
              <a:t> </a:t>
            </a:r>
            <a:r>
              <a:rPr lang="en-US" dirty="0" err="1"/>
              <a:t>ketika</a:t>
            </a:r>
            <a:r>
              <a:rPr lang="en-US" dirty="0"/>
              <a:t> </a:t>
            </a:r>
            <a:r>
              <a:rPr lang="en-US" i="1" dirty="0" err="1"/>
              <a:t>dukhan</a:t>
            </a:r>
            <a:r>
              <a:rPr lang="en-US" dirty="0"/>
              <a:t> </a:t>
            </a:r>
            <a:r>
              <a:rPr lang="en-US" dirty="0" err="1"/>
              <a:t>berkondensasi</a:t>
            </a:r>
            <a:r>
              <a:rPr lang="en-US" dirty="0"/>
              <a:t> </a:t>
            </a:r>
            <a:r>
              <a:rPr lang="en-US" dirty="0" err="1"/>
              <a:t>sambil</a:t>
            </a:r>
            <a:r>
              <a:rPr lang="en-US" dirty="0"/>
              <a:t> </a:t>
            </a:r>
            <a:r>
              <a:rPr lang="en-US" dirty="0" err="1"/>
              <a:t>berputar</a:t>
            </a:r>
            <a:r>
              <a:rPr lang="en-US" dirty="0"/>
              <a:t> </a:t>
            </a:r>
            <a:r>
              <a:rPr lang="en-US" dirty="0" err="1"/>
              <a:t>dan</a:t>
            </a:r>
            <a:r>
              <a:rPr lang="en-US" dirty="0"/>
              <a:t> </a:t>
            </a:r>
            <a:r>
              <a:rPr lang="en-US" dirty="0" err="1"/>
              <a:t>memadat</a:t>
            </a:r>
            <a:r>
              <a:rPr lang="en-US" dirty="0"/>
              <a:t>. </a:t>
            </a:r>
            <a:r>
              <a:rPr lang="en-US" dirty="0" err="1"/>
              <a:t>Ketika</a:t>
            </a:r>
            <a:r>
              <a:rPr lang="en-US" dirty="0"/>
              <a:t> </a:t>
            </a:r>
            <a:r>
              <a:rPr lang="en-US" dirty="0" err="1"/>
              <a:t>temperatur</a:t>
            </a:r>
            <a:r>
              <a:rPr lang="en-US" dirty="0"/>
              <a:t> </a:t>
            </a:r>
            <a:r>
              <a:rPr lang="en-US" i="1" dirty="0" err="1"/>
              <a:t>dukhan</a:t>
            </a:r>
            <a:r>
              <a:rPr lang="en-US" dirty="0"/>
              <a:t> </a:t>
            </a:r>
            <a:r>
              <a:rPr lang="en-US" dirty="0" err="1"/>
              <a:t>mencapai</a:t>
            </a:r>
            <a:r>
              <a:rPr lang="en-US" dirty="0"/>
              <a:t> 20 </a:t>
            </a:r>
            <a:r>
              <a:rPr lang="en-US" dirty="0" err="1"/>
              <a:t>juta</a:t>
            </a:r>
            <a:r>
              <a:rPr lang="en-US" dirty="0"/>
              <a:t> </a:t>
            </a:r>
            <a:r>
              <a:rPr lang="en-US" dirty="0" err="1"/>
              <a:t>derajat</a:t>
            </a:r>
            <a:r>
              <a:rPr lang="en-US" dirty="0"/>
              <a:t> </a:t>
            </a:r>
            <a:r>
              <a:rPr lang="en-US" dirty="0" err="1"/>
              <a:t>celcius</a:t>
            </a:r>
            <a:r>
              <a:rPr lang="en-US" dirty="0"/>
              <a:t>, </a:t>
            </a:r>
            <a:r>
              <a:rPr lang="en-US" dirty="0" err="1"/>
              <a:t>terbentuklah</a:t>
            </a:r>
            <a:r>
              <a:rPr lang="en-US" dirty="0"/>
              <a:t> helium </a:t>
            </a:r>
            <a:r>
              <a:rPr lang="en-US" dirty="0" err="1"/>
              <a:t>dari</a:t>
            </a:r>
            <a:r>
              <a:rPr lang="en-US" dirty="0"/>
              <a:t> </a:t>
            </a:r>
            <a:r>
              <a:rPr lang="en-US" dirty="0" err="1"/>
              <a:t>reaksi</a:t>
            </a:r>
            <a:r>
              <a:rPr lang="en-US" dirty="0"/>
              <a:t> </a:t>
            </a:r>
            <a:r>
              <a:rPr lang="en-US" dirty="0" err="1"/>
              <a:t>inti</a:t>
            </a:r>
            <a:r>
              <a:rPr lang="en-US" dirty="0"/>
              <a:t> </a:t>
            </a:r>
            <a:r>
              <a:rPr lang="en-US" dirty="0" err="1"/>
              <a:t>sebagian</a:t>
            </a:r>
            <a:r>
              <a:rPr lang="en-US" dirty="0"/>
              <a:t> atom </a:t>
            </a:r>
            <a:r>
              <a:rPr lang="en-US" dirty="0" err="1"/>
              <a:t>hidrogen</a:t>
            </a:r>
            <a:r>
              <a:rPr lang="en-US" dirty="0"/>
              <a:t>. </a:t>
            </a:r>
            <a:r>
              <a:rPr lang="en-US" dirty="0" err="1"/>
              <a:t>Sebagian</a:t>
            </a:r>
            <a:r>
              <a:rPr lang="en-US" dirty="0"/>
              <a:t> </a:t>
            </a:r>
            <a:r>
              <a:rPr lang="en-US" dirty="0" err="1"/>
              <a:t>hidrogen</a:t>
            </a:r>
            <a:r>
              <a:rPr lang="en-US" dirty="0"/>
              <a:t> yang lain </a:t>
            </a:r>
            <a:r>
              <a:rPr lang="en-US" dirty="0" err="1"/>
              <a:t>berubah</a:t>
            </a:r>
            <a:r>
              <a:rPr lang="en-US" dirty="0"/>
              <a:t> </a:t>
            </a:r>
            <a:r>
              <a:rPr lang="en-US" dirty="0" err="1"/>
              <a:t>menjadi</a:t>
            </a:r>
            <a:r>
              <a:rPr lang="en-US" dirty="0"/>
              <a:t> </a:t>
            </a:r>
            <a:r>
              <a:rPr lang="en-US" dirty="0" err="1"/>
              <a:t>energi</a:t>
            </a:r>
            <a:r>
              <a:rPr lang="en-US" dirty="0"/>
              <a:t> </a:t>
            </a:r>
            <a:r>
              <a:rPr lang="en-US" dirty="0" err="1"/>
              <a:t>berupa</a:t>
            </a:r>
            <a:r>
              <a:rPr lang="en-US" dirty="0"/>
              <a:t> </a:t>
            </a:r>
            <a:r>
              <a:rPr lang="en-US" dirty="0" err="1"/>
              <a:t>pancaran</a:t>
            </a:r>
            <a:r>
              <a:rPr lang="en-US" dirty="0"/>
              <a:t> </a:t>
            </a:r>
            <a:r>
              <a:rPr lang="en-US" dirty="0" err="1"/>
              <a:t>sinar</a:t>
            </a:r>
            <a:r>
              <a:rPr lang="en-US" dirty="0"/>
              <a:t> infra-red. </a:t>
            </a:r>
            <a:r>
              <a:rPr lang="en-US" dirty="0" err="1"/>
              <a:t>Perubahan</a:t>
            </a:r>
            <a:r>
              <a:rPr lang="en-US" dirty="0"/>
              <a:t> </a:t>
            </a:r>
            <a:r>
              <a:rPr lang="en-US" dirty="0" err="1"/>
              <a:t>wujud</a:t>
            </a:r>
            <a:r>
              <a:rPr lang="en-US" dirty="0"/>
              <a:t> </a:t>
            </a:r>
            <a:r>
              <a:rPr lang="en-US" dirty="0" err="1"/>
              <a:t>hidrogen</a:t>
            </a:r>
            <a:r>
              <a:rPr lang="en-US" dirty="0"/>
              <a:t> </a:t>
            </a:r>
            <a:r>
              <a:rPr lang="en-US" dirty="0" err="1"/>
              <a:t>ini</a:t>
            </a:r>
            <a:r>
              <a:rPr lang="en-US" dirty="0"/>
              <a:t> </a:t>
            </a:r>
            <a:r>
              <a:rPr lang="en-US" dirty="0" err="1"/>
              <a:t>mengikuti</a:t>
            </a:r>
            <a:r>
              <a:rPr lang="en-US" dirty="0"/>
              <a:t> </a:t>
            </a:r>
            <a:r>
              <a:rPr lang="en-US" dirty="0" err="1"/>
              <a:t>persamaan</a:t>
            </a:r>
            <a:r>
              <a:rPr lang="en-US" dirty="0"/>
              <a:t> E=mc</a:t>
            </a:r>
            <a:r>
              <a:rPr lang="en-US" baseline="30000" dirty="0"/>
              <a:t>2</a:t>
            </a:r>
            <a:r>
              <a:rPr lang="en-US" dirty="0"/>
              <a:t>, </a:t>
            </a:r>
            <a:r>
              <a:rPr lang="en-US" dirty="0" err="1"/>
              <a:t>besarnya</a:t>
            </a:r>
            <a:r>
              <a:rPr lang="en-US" dirty="0"/>
              <a:t> </a:t>
            </a:r>
            <a:r>
              <a:rPr lang="en-US" dirty="0" err="1"/>
              <a:t>energi</a:t>
            </a:r>
            <a:r>
              <a:rPr lang="en-US" dirty="0"/>
              <a:t> yang </a:t>
            </a:r>
            <a:r>
              <a:rPr lang="en-US" dirty="0" err="1"/>
              <a:t>dipancarkan</a:t>
            </a:r>
            <a:r>
              <a:rPr lang="en-US" dirty="0"/>
              <a:t> </a:t>
            </a:r>
            <a:r>
              <a:rPr lang="en-US" dirty="0" err="1"/>
              <a:t>sebanding</a:t>
            </a:r>
            <a:r>
              <a:rPr lang="en-US" dirty="0"/>
              <a:t> </a:t>
            </a:r>
            <a:r>
              <a:rPr lang="en-US" dirty="0" err="1"/>
              <a:t>dengan</a:t>
            </a:r>
            <a:r>
              <a:rPr lang="en-US" dirty="0"/>
              <a:t> </a:t>
            </a:r>
            <a:r>
              <a:rPr lang="en-US" dirty="0" err="1"/>
              <a:t>massa</a:t>
            </a:r>
            <a:r>
              <a:rPr lang="en-US" dirty="0"/>
              <a:t> atom </a:t>
            </a:r>
            <a:r>
              <a:rPr lang="en-US" dirty="0" err="1"/>
              <a:t>hidrogen</a:t>
            </a:r>
            <a:r>
              <a:rPr lang="en-US" dirty="0"/>
              <a:t> yang </a:t>
            </a:r>
            <a:r>
              <a:rPr lang="en-US" dirty="0" err="1"/>
              <a:t>berubah</a:t>
            </a:r>
            <a:r>
              <a:rPr lang="en-US" dirty="0"/>
              <a:t>. </a:t>
            </a:r>
          </a:p>
          <a:p>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500034" y="500042"/>
            <a:ext cx="8143932" cy="6000792"/>
          </a:xfrm>
          <a:prstGeom prst="rect">
            <a:avLst/>
          </a:prstGeom>
          <a:noFill/>
          <a:ln w="9525">
            <a:noFill/>
            <a:miter lim="800000"/>
            <a:headEnd/>
            <a:tailEnd/>
          </a:ln>
          <a:effectLst/>
        </p:spPr>
      </p:pic>
      <p:sp>
        <p:nvSpPr>
          <p:cNvPr id="1027" name="Rectangle 3"/>
          <p:cNvSpPr>
            <a:spLocks noChangeArrowheads="1"/>
          </p:cNvSpPr>
          <p:nvPr/>
        </p:nvSpPr>
        <p:spPr bwMode="auto">
          <a:xfrm>
            <a:off x="0" y="0"/>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itchFamily="34" charset="0"/>
                <a:ea typeface="Times New Roman" pitchFamily="18" charset="0"/>
              </a:rPr>
              <a:t>Gambar</a:t>
            </a:r>
            <a:r>
              <a:rPr kumimoji="0" lang="en-US" sz="1400" b="0" i="0" u="none" strike="noStrike" cap="none" normalizeH="0" baseline="0" dirty="0" smtClean="0">
                <a:ln>
                  <a:noFill/>
                </a:ln>
                <a:solidFill>
                  <a:srgbClr val="0000FF"/>
                </a:solidFill>
                <a:effectLst/>
                <a:latin typeface="Arial" pitchFamily="34" charset="0"/>
                <a:ea typeface="Times New Roman" pitchFamily="18" charset="0"/>
              </a:rPr>
              <a:t> 1a) </a:t>
            </a:r>
            <a:r>
              <a:rPr kumimoji="0" lang="en-US" sz="1400" b="0" i="0" u="none" strike="noStrike" cap="none" normalizeH="0" baseline="0" dirty="0" err="1" smtClean="0">
                <a:ln>
                  <a:noFill/>
                </a:ln>
                <a:solidFill>
                  <a:srgbClr val="0000FF"/>
                </a:solidFill>
                <a:effectLst/>
                <a:latin typeface="Arial" pitchFamily="34" charset="0"/>
                <a:ea typeface="Times New Roman" pitchFamily="18" charset="0"/>
              </a:rPr>
              <a:t>awan</a:t>
            </a:r>
            <a:r>
              <a:rPr kumimoji="0" lang="en-US" sz="1400" b="0" i="0" u="none" strike="noStrike" cap="none" normalizeH="0" baseline="0" dirty="0" smtClean="0">
                <a:ln>
                  <a:noFill/>
                </a:ln>
                <a:solidFill>
                  <a:srgbClr val="0000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0000FF"/>
                </a:solidFill>
                <a:effectLst/>
                <a:latin typeface="Arial" pitchFamily="34" charset="0"/>
                <a:ea typeface="Times New Roman" pitchFamily="18" charset="0"/>
              </a:rPr>
              <a:t>debu</a:t>
            </a:r>
            <a:r>
              <a:rPr kumimoji="0" lang="en-US" sz="1400" b="0" i="0" u="none" strike="noStrike" cap="none" normalizeH="0" baseline="0" dirty="0" smtClean="0">
                <a:ln>
                  <a:noFill/>
                </a:ln>
                <a:solidFill>
                  <a:srgbClr val="0000FF"/>
                </a:solidFill>
                <a:effectLst/>
                <a:latin typeface="Arial" pitchFamily="34" charset="0"/>
                <a:ea typeface="Times New Roman" pitchFamily="18" charset="0"/>
              </a:rPr>
              <a:t> (</a:t>
            </a:r>
            <a:r>
              <a:rPr kumimoji="0" lang="en-US" sz="1400" b="0" i="1" u="none" strike="noStrike" cap="none" normalizeH="0" baseline="0" dirty="0" err="1" smtClean="0">
                <a:ln>
                  <a:noFill/>
                </a:ln>
                <a:solidFill>
                  <a:srgbClr val="0000FF"/>
                </a:solidFill>
                <a:effectLst/>
                <a:latin typeface="Arial" pitchFamily="34" charset="0"/>
                <a:ea typeface="Times New Roman" pitchFamily="18" charset="0"/>
              </a:rPr>
              <a:t>dukhan</a:t>
            </a:r>
            <a:r>
              <a:rPr kumimoji="0" lang="en-US" sz="1400" b="0" i="0" u="none" strike="noStrike" cap="none" normalizeH="0" baseline="0" dirty="0" smtClean="0">
                <a:ln>
                  <a:noFill/>
                </a:ln>
                <a:solidFill>
                  <a:srgbClr val="0000FF"/>
                </a:solidFill>
                <a:effectLst/>
                <a:latin typeface="Arial" pitchFamily="34" charset="0"/>
                <a:ea typeface="Times New Roman" pitchFamily="18" charset="0"/>
              </a:rPr>
              <a:t>) yang </a:t>
            </a:r>
            <a:r>
              <a:rPr kumimoji="0" lang="en-US" sz="1400" b="0" i="0" u="none" strike="noStrike" cap="none" normalizeH="0" baseline="0" dirty="0" err="1" smtClean="0">
                <a:ln>
                  <a:noFill/>
                </a:ln>
                <a:solidFill>
                  <a:srgbClr val="0000FF"/>
                </a:solidFill>
                <a:effectLst/>
                <a:latin typeface="Arial" pitchFamily="34" charset="0"/>
                <a:ea typeface="Times New Roman" pitchFamily="18" charset="0"/>
              </a:rPr>
              <a:t>terbentuk</a:t>
            </a:r>
            <a:r>
              <a:rPr kumimoji="0" lang="en-US" sz="1400" b="0" i="0" u="none" strike="noStrike" cap="none" normalizeH="0" baseline="0" dirty="0" smtClean="0">
                <a:ln>
                  <a:noFill/>
                </a:ln>
                <a:solidFill>
                  <a:srgbClr val="0000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0000FF"/>
                </a:solidFill>
                <a:effectLst/>
                <a:latin typeface="Arial" pitchFamily="34" charset="0"/>
                <a:ea typeface="Times New Roman" pitchFamily="18" charset="0"/>
              </a:rPr>
              <a:t>akibat</a:t>
            </a:r>
            <a:r>
              <a:rPr kumimoji="0" lang="en-US" sz="1400" b="0" i="0" u="none" strike="noStrike" cap="none" normalizeH="0" baseline="0" dirty="0" smtClean="0">
                <a:ln>
                  <a:noFill/>
                </a:ln>
                <a:solidFill>
                  <a:srgbClr val="0000FF"/>
                </a:solidFill>
                <a:effectLst/>
                <a:latin typeface="Arial" pitchFamily="34" charset="0"/>
                <a:ea typeface="Times New Roman" pitchFamily="18" charset="0"/>
              </a:rPr>
              <a:t> </a:t>
            </a:r>
            <a:r>
              <a:rPr kumimoji="0" lang="en-US" sz="1400" b="0" i="1" u="none" strike="noStrike" cap="none" normalizeH="0" baseline="0" dirty="0" smtClean="0">
                <a:ln>
                  <a:noFill/>
                </a:ln>
                <a:solidFill>
                  <a:srgbClr val="0000FF"/>
                </a:solidFill>
                <a:effectLst/>
                <a:latin typeface="Arial" pitchFamily="34" charset="0"/>
                <a:ea typeface="Times New Roman" pitchFamily="18" charset="0"/>
              </a:rPr>
              <a:t>big bang</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style>
          <a:lnRef idx="2">
            <a:schemeClr val="accent6">
              <a:shade val="50000"/>
            </a:schemeClr>
          </a:lnRef>
          <a:fillRef idx="1">
            <a:schemeClr val="accent6"/>
          </a:fillRef>
          <a:effectRef idx="0">
            <a:schemeClr val="accent6"/>
          </a:effectRef>
          <a:fontRef idx="minor">
            <a:schemeClr val="lt1"/>
          </a:fontRef>
        </p:style>
        <p:txBody>
          <a:bodyPr>
            <a:normAutofit fontScale="92500"/>
          </a:bodyPr>
          <a:lstStyle/>
          <a:p>
            <a:r>
              <a:rPr lang="en-US" dirty="0" err="1"/>
              <a:t>Selanjutnya</a:t>
            </a:r>
            <a:r>
              <a:rPr lang="en-US" dirty="0"/>
              <a:t>, </a:t>
            </a:r>
            <a:r>
              <a:rPr lang="en-US" dirty="0" err="1"/>
              <a:t>angin</a:t>
            </a:r>
            <a:r>
              <a:rPr lang="en-US" dirty="0"/>
              <a:t> </a:t>
            </a:r>
            <a:r>
              <a:rPr lang="en-US" dirty="0" err="1"/>
              <a:t>bintang</a:t>
            </a:r>
            <a:r>
              <a:rPr lang="en-US" dirty="0"/>
              <a:t> </a:t>
            </a:r>
            <a:r>
              <a:rPr lang="en-US" dirty="0" err="1"/>
              <a:t>menyembur</a:t>
            </a:r>
            <a:r>
              <a:rPr lang="en-US" dirty="0"/>
              <a:t> </a:t>
            </a:r>
            <a:r>
              <a:rPr lang="en-US" dirty="0" err="1"/>
              <a:t>dari</a:t>
            </a:r>
            <a:r>
              <a:rPr lang="en-US" dirty="0"/>
              <a:t> </a:t>
            </a:r>
            <a:r>
              <a:rPr lang="en-US" dirty="0" err="1"/>
              <a:t>kedua</a:t>
            </a:r>
            <a:r>
              <a:rPr lang="en-US" dirty="0"/>
              <a:t> </a:t>
            </a:r>
            <a:r>
              <a:rPr lang="en-US" dirty="0" err="1"/>
              <a:t>kutub</a:t>
            </a:r>
            <a:r>
              <a:rPr lang="en-US" dirty="0"/>
              <a:t> </a:t>
            </a:r>
            <a:r>
              <a:rPr lang="en-US" i="1" dirty="0" err="1"/>
              <a:t>dukhan</a:t>
            </a:r>
            <a:r>
              <a:rPr lang="en-US" dirty="0"/>
              <a:t>, </a:t>
            </a:r>
            <a:r>
              <a:rPr lang="en-US" dirty="0" err="1"/>
              <a:t>menyebar</a:t>
            </a:r>
            <a:r>
              <a:rPr lang="en-US" dirty="0"/>
              <a:t> </a:t>
            </a:r>
            <a:r>
              <a:rPr lang="en-US" dirty="0" err="1"/>
              <a:t>dan</a:t>
            </a:r>
            <a:r>
              <a:rPr lang="en-US" dirty="0"/>
              <a:t> </a:t>
            </a:r>
            <a:r>
              <a:rPr lang="en-US" dirty="0" err="1"/>
              <a:t>menghilangkan</a:t>
            </a:r>
            <a:r>
              <a:rPr lang="en-US" dirty="0"/>
              <a:t> </a:t>
            </a:r>
            <a:r>
              <a:rPr lang="en-US" dirty="0" err="1"/>
              <a:t>debu</a:t>
            </a:r>
            <a:r>
              <a:rPr lang="en-US" dirty="0"/>
              <a:t> yang </a:t>
            </a:r>
            <a:r>
              <a:rPr lang="en-US" dirty="0" err="1"/>
              <a:t>mengelilinginya</a:t>
            </a:r>
            <a:r>
              <a:rPr lang="en-US" dirty="0"/>
              <a:t>. </a:t>
            </a:r>
            <a:r>
              <a:rPr lang="en-US" dirty="0" err="1"/>
              <a:t>Sehingga</a:t>
            </a:r>
            <a:r>
              <a:rPr lang="en-US" dirty="0"/>
              <a:t>, </a:t>
            </a:r>
            <a:r>
              <a:rPr lang="en-US" i="1" dirty="0" err="1"/>
              <a:t>dukhan</a:t>
            </a:r>
            <a:r>
              <a:rPr lang="en-US" dirty="0"/>
              <a:t> yang </a:t>
            </a:r>
            <a:r>
              <a:rPr lang="en-US" dirty="0" err="1"/>
              <a:t>tersisa</a:t>
            </a:r>
            <a:r>
              <a:rPr lang="en-US" dirty="0"/>
              <a:t> </a:t>
            </a:r>
            <a:r>
              <a:rPr lang="en-US" dirty="0" err="1"/>
              <a:t>berupa</a:t>
            </a:r>
            <a:r>
              <a:rPr lang="en-US" dirty="0"/>
              <a:t> </a:t>
            </a:r>
            <a:r>
              <a:rPr lang="en-US" dirty="0" err="1"/>
              <a:t>piringan</a:t>
            </a:r>
            <a:r>
              <a:rPr lang="en-US" dirty="0"/>
              <a:t>, yang </a:t>
            </a:r>
            <a:r>
              <a:rPr lang="en-US" dirty="0" err="1"/>
              <a:t>kemudian</a:t>
            </a:r>
            <a:r>
              <a:rPr lang="en-US" dirty="0"/>
              <a:t> </a:t>
            </a:r>
            <a:r>
              <a:rPr lang="en-US" dirty="0" err="1"/>
              <a:t>membentuk</a:t>
            </a:r>
            <a:r>
              <a:rPr lang="en-US" dirty="0"/>
              <a:t> </a:t>
            </a:r>
            <a:r>
              <a:rPr lang="en-US" dirty="0" err="1"/>
              <a:t>galaksi</a:t>
            </a:r>
            <a:r>
              <a:rPr lang="en-US" dirty="0"/>
              <a:t> (</a:t>
            </a:r>
            <a:r>
              <a:rPr lang="en-US" dirty="0" err="1"/>
              <a:t>gambar</a:t>
            </a:r>
            <a:r>
              <a:rPr lang="en-US" dirty="0"/>
              <a:t> 1b </a:t>
            </a:r>
            <a:r>
              <a:rPr lang="en-US" dirty="0" err="1"/>
              <a:t>dan</a:t>
            </a:r>
            <a:r>
              <a:rPr lang="en-US" dirty="0"/>
              <a:t> c). </a:t>
            </a:r>
            <a:r>
              <a:rPr lang="en-US" dirty="0" err="1"/>
              <a:t>Bintang-bintang</a:t>
            </a:r>
            <a:r>
              <a:rPr lang="en-US" dirty="0"/>
              <a:t> </a:t>
            </a:r>
            <a:r>
              <a:rPr lang="en-US" dirty="0" err="1"/>
              <a:t>dan</a:t>
            </a:r>
            <a:r>
              <a:rPr lang="en-US" dirty="0"/>
              <a:t> gas </a:t>
            </a:r>
            <a:r>
              <a:rPr lang="en-US" dirty="0" err="1"/>
              <a:t>terbentuk</a:t>
            </a:r>
            <a:r>
              <a:rPr lang="en-US" dirty="0"/>
              <a:t> </a:t>
            </a:r>
            <a:r>
              <a:rPr lang="en-US" dirty="0" err="1"/>
              <a:t>dan</a:t>
            </a:r>
            <a:r>
              <a:rPr lang="en-US" dirty="0"/>
              <a:t> </a:t>
            </a:r>
            <a:r>
              <a:rPr lang="en-US" dirty="0" err="1"/>
              <a:t>mengisi</a:t>
            </a:r>
            <a:r>
              <a:rPr lang="en-US" dirty="0"/>
              <a:t> </a:t>
            </a:r>
            <a:r>
              <a:rPr lang="en-US" dirty="0" err="1"/>
              <a:t>bagian</a:t>
            </a:r>
            <a:r>
              <a:rPr lang="en-US" dirty="0"/>
              <a:t> </a:t>
            </a:r>
            <a:r>
              <a:rPr lang="en-US" dirty="0" err="1"/>
              <a:t>dalam</a:t>
            </a:r>
            <a:r>
              <a:rPr lang="en-US" dirty="0"/>
              <a:t> </a:t>
            </a:r>
            <a:r>
              <a:rPr lang="en-US" dirty="0" err="1"/>
              <a:t>galaksi</a:t>
            </a:r>
            <a:r>
              <a:rPr lang="en-US" dirty="0"/>
              <a:t>, </a:t>
            </a:r>
            <a:r>
              <a:rPr lang="en-US" dirty="0" err="1"/>
              <a:t>menghasilkan</a:t>
            </a:r>
            <a:r>
              <a:rPr lang="en-US" dirty="0"/>
              <a:t> </a:t>
            </a:r>
            <a:r>
              <a:rPr lang="en-US" dirty="0" err="1"/>
              <a:t>struktur</a:t>
            </a:r>
            <a:r>
              <a:rPr lang="en-US" dirty="0"/>
              <a:t> </a:t>
            </a:r>
            <a:r>
              <a:rPr lang="en-US" i="1" dirty="0" err="1"/>
              <a:t>filamen</a:t>
            </a:r>
            <a:r>
              <a:rPr lang="en-US" dirty="0"/>
              <a:t> (</a:t>
            </a:r>
            <a:r>
              <a:rPr lang="en-US" dirty="0" err="1"/>
              <a:t>lembaran</a:t>
            </a:r>
            <a:r>
              <a:rPr lang="en-US" dirty="0"/>
              <a:t>) </a:t>
            </a:r>
            <a:r>
              <a:rPr lang="en-US" dirty="0" err="1"/>
              <a:t>dan</a:t>
            </a:r>
            <a:r>
              <a:rPr lang="en-US" dirty="0"/>
              <a:t> </a:t>
            </a:r>
            <a:r>
              <a:rPr lang="en-US" i="1" dirty="0"/>
              <a:t>void </a:t>
            </a:r>
            <a:r>
              <a:rPr lang="en-US" dirty="0"/>
              <a:t>(</a:t>
            </a:r>
            <a:r>
              <a:rPr lang="en-US" dirty="0" err="1"/>
              <a:t>rongga</a:t>
            </a:r>
            <a:r>
              <a:rPr lang="en-US" dirty="0"/>
              <a:t>). </a:t>
            </a:r>
            <a:r>
              <a:rPr lang="en-US" dirty="0" err="1"/>
              <a:t>Jadi</a:t>
            </a:r>
            <a:r>
              <a:rPr lang="en-US" dirty="0"/>
              <a:t>, </a:t>
            </a:r>
            <a:r>
              <a:rPr lang="en-US" dirty="0" err="1"/>
              <a:t>alam</a:t>
            </a:r>
            <a:r>
              <a:rPr lang="en-US" dirty="0"/>
              <a:t> </a:t>
            </a:r>
            <a:r>
              <a:rPr lang="en-US" dirty="0" err="1"/>
              <a:t>semesta</a:t>
            </a:r>
            <a:r>
              <a:rPr lang="en-US" dirty="0"/>
              <a:t> yang </a:t>
            </a:r>
            <a:r>
              <a:rPr lang="en-US" dirty="0" err="1"/>
              <a:t>kita</a:t>
            </a:r>
            <a:r>
              <a:rPr lang="en-US" dirty="0"/>
              <a:t> </a:t>
            </a:r>
            <a:r>
              <a:rPr lang="en-US" dirty="0" err="1"/>
              <a:t>kenal</a:t>
            </a:r>
            <a:r>
              <a:rPr lang="en-US" dirty="0"/>
              <a:t> </a:t>
            </a:r>
            <a:r>
              <a:rPr lang="en-US" dirty="0" err="1"/>
              <a:t>sekarang</a:t>
            </a:r>
            <a:r>
              <a:rPr lang="en-US" dirty="0"/>
              <a:t> </a:t>
            </a:r>
            <a:r>
              <a:rPr lang="en-US" dirty="0" err="1"/>
              <a:t>bagaikan</a:t>
            </a:r>
            <a:r>
              <a:rPr lang="en-US" dirty="0"/>
              <a:t> </a:t>
            </a:r>
            <a:r>
              <a:rPr lang="en-US" dirty="0" err="1"/>
              <a:t>kapas</a:t>
            </a:r>
            <a:r>
              <a:rPr lang="en-US" dirty="0"/>
              <a:t>, </a:t>
            </a:r>
            <a:r>
              <a:rPr lang="en-US" dirty="0" err="1"/>
              <a:t>terdapat</a:t>
            </a:r>
            <a:r>
              <a:rPr lang="en-US" dirty="0"/>
              <a:t> </a:t>
            </a:r>
            <a:r>
              <a:rPr lang="en-US" dirty="0" err="1"/>
              <a:t>bagian</a:t>
            </a:r>
            <a:r>
              <a:rPr lang="en-US" dirty="0"/>
              <a:t> yang </a:t>
            </a:r>
            <a:r>
              <a:rPr lang="en-US" dirty="0" err="1"/>
              <a:t>kosong</a:t>
            </a:r>
            <a:r>
              <a:rPr lang="en-US" dirty="0"/>
              <a:t> </a:t>
            </a:r>
            <a:r>
              <a:rPr lang="en-US" dirty="0" err="1"/>
              <a:t>dan</a:t>
            </a:r>
            <a:r>
              <a:rPr lang="en-US" dirty="0"/>
              <a:t> </a:t>
            </a:r>
            <a:r>
              <a:rPr lang="en-US" dirty="0" err="1"/>
              <a:t>bagian</a:t>
            </a:r>
            <a:r>
              <a:rPr lang="en-US" dirty="0"/>
              <a:t> yang </a:t>
            </a:r>
            <a:r>
              <a:rPr lang="en-US" dirty="0" err="1"/>
              <a:t>terisi</a:t>
            </a:r>
            <a:r>
              <a:rPr lang="en-US" dirty="0"/>
              <a:t> (</a:t>
            </a:r>
            <a:r>
              <a:rPr lang="en-US" dirty="0" err="1"/>
              <a:t>gambar</a:t>
            </a:r>
            <a:r>
              <a:rPr lang="en-US" dirty="0"/>
              <a:t> 1d).</a:t>
            </a:r>
          </a:p>
          <a:p>
            <a:r>
              <a:rPr lang="en-US" dirty="0"/>
              <a:t> </a:t>
            </a:r>
          </a:p>
          <a:p>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7200" y="274638"/>
            <a:ext cx="5487400"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FF"/>
                </a:solidFill>
                <a:effectLst/>
                <a:latin typeface="Arial" pitchFamily="34" charset="0"/>
                <a:ea typeface="Times New Roman" pitchFamily="18" charset="0"/>
              </a:rPr>
              <a:t>Gambar</a:t>
            </a:r>
            <a:r>
              <a:rPr kumimoji="0" lang="en-US" sz="1600" b="0" i="0" u="none" strike="noStrike" cap="none" normalizeH="0" baseline="0" dirty="0" smtClean="0">
                <a:ln>
                  <a:noFill/>
                </a:ln>
                <a:solidFill>
                  <a:srgbClr val="0000FF"/>
                </a:solidFill>
                <a:effectLst/>
                <a:latin typeface="Arial" pitchFamily="34" charset="0"/>
                <a:ea typeface="Times New Roman" pitchFamily="18" charset="0"/>
              </a:rPr>
              <a:t> 1b) </a:t>
            </a:r>
            <a:r>
              <a:rPr kumimoji="0" lang="en-US" sz="1600" b="0" i="0" u="none" strike="noStrike" cap="none" normalizeH="0" baseline="0" dirty="0" err="1" smtClean="0">
                <a:ln>
                  <a:noFill/>
                </a:ln>
                <a:solidFill>
                  <a:srgbClr val="0000FF"/>
                </a:solidFill>
                <a:effectLst/>
                <a:latin typeface="Arial" pitchFamily="34" charset="0"/>
                <a:ea typeface="Times New Roman" pitchFamily="18" charset="0"/>
              </a:rPr>
              <a:t>hembusan</a:t>
            </a:r>
            <a:r>
              <a:rPr kumimoji="0" lang="en-US" sz="1600" b="0" i="0" u="none" strike="noStrike" cap="none" normalizeH="0" baseline="0" dirty="0" smtClean="0">
                <a:ln>
                  <a:noFill/>
                </a:ln>
                <a:solidFill>
                  <a:srgbClr val="0000FF"/>
                </a:solidFill>
                <a:effectLst/>
                <a:latin typeface="Arial" pitchFamily="34" charset="0"/>
                <a:ea typeface="Times New Roman" pitchFamily="18" charset="0"/>
              </a:rPr>
              <a:t> </a:t>
            </a:r>
            <a:r>
              <a:rPr kumimoji="0" lang="en-US" sz="1600" b="0" i="0" u="none" strike="noStrike" cap="none" normalizeH="0" baseline="0" dirty="0" err="1" smtClean="0">
                <a:ln>
                  <a:noFill/>
                </a:ln>
                <a:solidFill>
                  <a:srgbClr val="0000FF"/>
                </a:solidFill>
                <a:effectLst/>
                <a:latin typeface="Arial" pitchFamily="34" charset="0"/>
                <a:ea typeface="Times New Roman" pitchFamily="18" charset="0"/>
              </a:rPr>
              <a:t>angin</a:t>
            </a:r>
            <a:r>
              <a:rPr kumimoji="0" lang="en-US" sz="1600" b="0" i="0" u="none" strike="noStrike" cap="none" normalizeH="0" baseline="0" dirty="0" smtClean="0">
                <a:ln>
                  <a:noFill/>
                </a:ln>
                <a:solidFill>
                  <a:srgbClr val="0000FF"/>
                </a:solidFill>
                <a:effectLst/>
                <a:latin typeface="Arial" pitchFamily="34" charset="0"/>
                <a:ea typeface="Times New Roman" pitchFamily="18" charset="0"/>
              </a:rPr>
              <a:t> </a:t>
            </a:r>
            <a:r>
              <a:rPr kumimoji="0" lang="en-US" sz="1600" b="0" i="0" u="none" strike="noStrike" cap="none" normalizeH="0" baseline="0" dirty="0" err="1" smtClean="0">
                <a:ln>
                  <a:noFill/>
                </a:ln>
                <a:solidFill>
                  <a:srgbClr val="0000FF"/>
                </a:solidFill>
                <a:effectLst/>
                <a:latin typeface="Arial" pitchFamily="34" charset="0"/>
                <a:ea typeface="Times New Roman" pitchFamily="18" charset="0"/>
              </a:rPr>
              <a:t>bintang</a:t>
            </a:r>
            <a:r>
              <a:rPr kumimoji="0" lang="en-US" sz="1600" b="0" i="0" u="none" strike="noStrike" cap="none" normalizeH="0" baseline="0" dirty="0" smtClean="0">
                <a:ln>
                  <a:noFill/>
                </a:ln>
                <a:solidFill>
                  <a:srgbClr val="0000FF"/>
                </a:solidFill>
                <a:effectLst/>
                <a:latin typeface="Arial" pitchFamily="34" charset="0"/>
                <a:ea typeface="Times New Roman" pitchFamily="18" charset="0"/>
              </a:rPr>
              <a:t> </a:t>
            </a:r>
            <a:r>
              <a:rPr kumimoji="0" lang="en-US" sz="1600" b="0" i="0" u="none" strike="noStrike" cap="none" normalizeH="0" baseline="0" dirty="0" err="1" smtClean="0">
                <a:ln>
                  <a:noFill/>
                </a:ln>
                <a:solidFill>
                  <a:srgbClr val="0000FF"/>
                </a:solidFill>
                <a:effectLst/>
                <a:latin typeface="Arial" pitchFamily="34" charset="0"/>
                <a:ea typeface="Times New Roman" pitchFamily="18" charset="0"/>
              </a:rPr>
              <a:t>dari</a:t>
            </a:r>
            <a:r>
              <a:rPr kumimoji="0" lang="en-US" sz="1600" b="0" i="0" u="none" strike="noStrike" cap="none" normalizeH="0" baseline="0" dirty="0" smtClean="0">
                <a:ln>
                  <a:noFill/>
                </a:ln>
                <a:solidFill>
                  <a:srgbClr val="0000FF"/>
                </a:solidFill>
                <a:effectLst/>
                <a:latin typeface="Arial" pitchFamily="34" charset="0"/>
                <a:ea typeface="Times New Roman" pitchFamily="18" charset="0"/>
              </a:rPr>
              <a:t> </a:t>
            </a:r>
            <a:r>
              <a:rPr kumimoji="0" lang="en-US" sz="1600" b="0" i="0" u="none" strike="noStrike" cap="none" normalizeH="0" baseline="0" dirty="0" err="1" smtClean="0">
                <a:ln>
                  <a:noFill/>
                </a:ln>
                <a:solidFill>
                  <a:srgbClr val="0000FF"/>
                </a:solidFill>
                <a:effectLst/>
                <a:latin typeface="Arial" pitchFamily="34" charset="0"/>
                <a:ea typeface="Times New Roman" pitchFamily="18" charset="0"/>
              </a:rPr>
              <a:t>kedua</a:t>
            </a:r>
            <a:r>
              <a:rPr kumimoji="0" lang="en-US" sz="1600" b="0" i="0" u="none" strike="noStrike" cap="none" normalizeH="0" baseline="0" dirty="0" smtClean="0">
                <a:ln>
                  <a:noFill/>
                </a:ln>
                <a:solidFill>
                  <a:srgbClr val="0000FF"/>
                </a:solidFill>
                <a:effectLst/>
                <a:latin typeface="Arial" pitchFamily="34" charset="0"/>
                <a:ea typeface="Times New Roman" pitchFamily="18" charset="0"/>
              </a:rPr>
              <a:t> </a:t>
            </a:r>
            <a:r>
              <a:rPr kumimoji="0" lang="en-US" sz="1600" b="0" i="0" u="none" strike="noStrike" cap="none" normalizeH="0" baseline="0" dirty="0" err="1" smtClean="0">
                <a:ln>
                  <a:noFill/>
                </a:ln>
                <a:solidFill>
                  <a:srgbClr val="0000FF"/>
                </a:solidFill>
                <a:effectLst/>
                <a:latin typeface="Arial" pitchFamily="34" charset="0"/>
                <a:ea typeface="Times New Roman" pitchFamily="18" charset="0"/>
              </a:rPr>
              <a:t>kutubnya</a:t>
            </a:r>
            <a:endParaRPr kumimoji="0" lang="en-US" sz="1600" b="0" i="0" u="none" strike="noStrike" cap="none" normalizeH="0" baseline="0" dirty="0" smtClean="0">
              <a:ln>
                <a:noFill/>
              </a:ln>
              <a:solidFill>
                <a:schemeClr val="tx1"/>
              </a:solidFill>
              <a:effectLst/>
              <a:latin typeface="Arial" pitchFamily="34" charset="0"/>
            </a:endParaRPr>
          </a:p>
        </p:txBody>
      </p:sp>
      <p:pic>
        <p:nvPicPr>
          <p:cNvPr id="3074" name="Picture 2"/>
          <p:cNvPicPr>
            <a:picLocks noGrp="1" noChangeAspect="1" noChangeArrowheads="1"/>
          </p:cNvPicPr>
          <p:nvPr>
            <p:ph idx="1"/>
          </p:nvPr>
        </p:nvPicPr>
        <p:blipFill>
          <a:blip r:embed="rId3"/>
          <a:srcRect/>
          <a:stretch>
            <a:fillRect/>
          </a:stretch>
        </p:blipFill>
        <p:spPr bwMode="auto">
          <a:xfrm>
            <a:off x="500034" y="785794"/>
            <a:ext cx="8358246" cy="5500726"/>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err="1"/>
              <a:t>Gambar</a:t>
            </a:r>
            <a:r>
              <a:rPr lang="en-US" sz="1800" dirty="0"/>
              <a:t> 1c) </a:t>
            </a:r>
            <a:r>
              <a:rPr lang="en-US" sz="1800" dirty="0" err="1"/>
              <a:t>galaksi</a:t>
            </a:r>
            <a:r>
              <a:rPr lang="en-US" sz="1800" dirty="0"/>
              <a:t> yang </a:t>
            </a:r>
            <a:r>
              <a:rPr lang="en-US" sz="1800" dirty="0" err="1"/>
              <a:t>terbentuk</a:t>
            </a:r>
            <a:r>
              <a:rPr lang="en-US" sz="1800" dirty="0"/>
              <a:t> </a:t>
            </a:r>
            <a:r>
              <a:rPr lang="en-US" sz="1800" dirty="0" err="1"/>
              <a:t>dari</a:t>
            </a:r>
            <a:r>
              <a:rPr lang="en-US" sz="1800" dirty="0"/>
              <a:t> </a:t>
            </a:r>
            <a:r>
              <a:rPr lang="en-US" sz="1800" dirty="0" err="1"/>
              <a:t>piringan</a:t>
            </a:r>
            <a:r>
              <a:rPr lang="en-US" sz="1800" dirty="0"/>
              <a:t> </a:t>
            </a:r>
            <a:r>
              <a:rPr lang="en-US" sz="1800" dirty="0" err="1"/>
              <a:t>bintang-bintang</a:t>
            </a:r>
            <a:r>
              <a:rPr lang="en-US" sz="1800" dirty="0"/>
              <a:t> </a:t>
            </a:r>
            <a:r>
              <a:rPr lang="en-US" sz="1800" dirty="0" err="1"/>
              <a:t>dan</a:t>
            </a:r>
            <a:r>
              <a:rPr lang="en-US" sz="1800" dirty="0"/>
              <a:t> gas-gas </a:t>
            </a:r>
            <a:r>
              <a:rPr lang="en-US" sz="1800" dirty="0" err="1"/>
              <a:t>pembentuknya</a:t>
            </a:r>
            <a:endParaRPr lang="en-US" sz="1800" dirty="0"/>
          </a:p>
        </p:txBody>
      </p:sp>
      <p:pic>
        <p:nvPicPr>
          <p:cNvPr id="26626" name="Picture 2"/>
          <p:cNvPicPr>
            <a:picLocks noGrp="1" noChangeAspect="1" noChangeArrowheads="1"/>
          </p:cNvPicPr>
          <p:nvPr>
            <p:ph idx="1"/>
          </p:nvPr>
        </p:nvPicPr>
        <p:blipFill>
          <a:blip r:embed="rId3"/>
          <a:srcRect/>
          <a:stretch>
            <a:fillRect/>
          </a:stretch>
        </p:blipFill>
        <p:spPr bwMode="auto">
          <a:xfrm>
            <a:off x="1000100" y="1357298"/>
            <a:ext cx="7358114" cy="5072097"/>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a:t>Gambar</a:t>
            </a:r>
            <a:r>
              <a:rPr lang="en-US" sz="2800" dirty="0"/>
              <a:t> 1d) </a:t>
            </a:r>
            <a:r>
              <a:rPr lang="en-US" sz="2800" dirty="0" err="1"/>
              <a:t>struktur</a:t>
            </a:r>
            <a:r>
              <a:rPr lang="en-US" sz="2800" dirty="0"/>
              <a:t> </a:t>
            </a:r>
            <a:r>
              <a:rPr lang="en-US" sz="2800" dirty="0" err="1"/>
              <a:t>filamen</a:t>
            </a:r>
            <a:r>
              <a:rPr lang="en-US" sz="2800" dirty="0"/>
              <a:t> </a:t>
            </a:r>
            <a:r>
              <a:rPr lang="en-US" sz="2800" dirty="0" err="1"/>
              <a:t>dari</a:t>
            </a:r>
            <a:r>
              <a:rPr lang="en-US" sz="2800" dirty="0"/>
              <a:t> </a:t>
            </a:r>
            <a:r>
              <a:rPr lang="en-US" sz="2800" dirty="0" err="1"/>
              <a:t>alam</a:t>
            </a:r>
            <a:r>
              <a:rPr lang="en-US" sz="2800" dirty="0"/>
              <a:t> </a:t>
            </a:r>
            <a:r>
              <a:rPr lang="en-US" sz="2800" dirty="0" err="1"/>
              <a:t>semesta</a:t>
            </a:r>
            <a:r>
              <a:rPr lang="en-US" sz="2800" dirty="0"/>
              <a:t> yang </a:t>
            </a:r>
            <a:r>
              <a:rPr lang="en-US" sz="2800" dirty="0" err="1"/>
              <a:t>bagaikan</a:t>
            </a:r>
            <a:r>
              <a:rPr lang="en-US" sz="2800" dirty="0"/>
              <a:t> </a:t>
            </a:r>
            <a:r>
              <a:rPr lang="en-US" sz="2800" dirty="0" err="1"/>
              <a:t>kapas</a:t>
            </a:r>
            <a:r>
              <a:rPr lang="en-US" sz="2800" dirty="0"/>
              <a:t/>
            </a:r>
            <a:br>
              <a:rPr lang="en-US" sz="2800" dirty="0"/>
            </a:br>
            <a:endParaRPr lang="en-US" sz="2800" dirty="0"/>
          </a:p>
        </p:txBody>
      </p:sp>
      <p:pic>
        <p:nvPicPr>
          <p:cNvPr id="27650" name="Picture 2"/>
          <p:cNvPicPr>
            <a:picLocks noGrp="1" noChangeAspect="1" noChangeArrowheads="1"/>
          </p:cNvPicPr>
          <p:nvPr>
            <p:ph idx="1"/>
          </p:nvPr>
        </p:nvPicPr>
        <p:blipFill>
          <a:blip r:embed="rId3"/>
          <a:srcRect/>
          <a:stretch>
            <a:fillRect/>
          </a:stretch>
        </p:blipFill>
        <p:spPr bwMode="auto">
          <a:xfrm>
            <a:off x="785786" y="1357298"/>
            <a:ext cx="7500990" cy="535785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400" b="1" dirty="0" err="1"/>
              <a:t>Masa</a:t>
            </a:r>
            <a:r>
              <a:rPr lang="en-US" sz="2400" b="1" dirty="0"/>
              <a:t> II (</a:t>
            </a:r>
            <a:r>
              <a:rPr lang="en-US" sz="2400" b="1" dirty="0" err="1"/>
              <a:t>ayat</a:t>
            </a:r>
            <a:r>
              <a:rPr lang="en-US" sz="2400" b="1" dirty="0"/>
              <a:t> 28): </a:t>
            </a:r>
            <a:r>
              <a:rPr lang="en-US" sz="2400" b="1" dirty="0" err="1"/>
              <a:t>pengembangan</a:t>
            </a:r>
            <a:r>
              <a:rPr lang="en-US" sz="2400" b="1" dirty="0"/>
              <a:t> </a:t>
            </a:r>
            <a:r>
              <a:rPr lang="en-US" sz="2400" b="1" dirty="0" err="1"/>
              <a:t>dan</a:t>
            </a:r>
            <a:r>
              <a:rPr lang="en-US" sz="2400" b="1" dirty="0"/>
              <a:t> </a:t>
            </a:r>
            <a:r>
              <a:rPr lang="en-US" sz="2400" b="1" dirty="0" err="1"/>
              <a:t>penyempurnaan</a:t>
            </a:r>
            <a:r>
              <a:rPr lang="en-US" sz="2400" dirty="0"/>
              <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err="1"/>
              <a:t>Dalam</a:t>
            </a:r>
            <a:r>
              <a:rPr lang="en-US" dirty="0"/>
              <a:t> </a:t>
            </a:r>
            <a:r>
              <a:rPr lang="en-US" dirty="0" err="1"/>
              <a:t>ayat</a:t>
            </a:r>
            <a:r>
              <a:rPr lang="en-US" dirty="0"/>
              <a:t> 28 </a:t>
            </a:r>
            <a:r>
              <a:rPr lang="en-US" dirty="0" err="1"/>
              <a:t>di</a:t>
            </a:r>
            <a:r>
              <a:rPr lang="en-US" dirty="0"/>
              <a:t> </a:t>
            </a:r>
            <a:r>
              <a:rPr lang="en-US" dirty="0" err="1"/>
              <a:t>atas</a:t>
            </a:r>
            <a:r>
              <a:rPr lang="en-US" dirty="0"/>
              <a:t> </a:t>
            </a:r>
            <a:r>
              <a:rPr lang="en-US" dirty="0" err="1"/>
              <a:t>terdapat</a:t>
            </a:r>
            <a:r>
              <a:rPr lang="en-US" dirty="0"/>
              <a:t> </a:t>
            </a:r>
            <a:r>
              <a:rPr lang="en-US" dirty="0" err="1"/>
              <a:t>kata</a:t>
            </a:r>
            <a:r>
              <a:rPr lang="en-US" dirty="0"/>
              <a:t> ”</a:t>
            </a:r>
            <a:r>
              <a:rPr lang="en-US" dirty="0" err="1"/>
              <a:t>meninggikan</a:t>
            </a:r>
            <a:r>
              <a:rPr lang="en-US" dirty="0"/>
              <a:t> </a:t>
            </a:r>
            <a:r>
              <a:rPr lang="en-US" dirty="0" err="1"/>
              <a:t>bangunan</a:t>
            </a:r>
            <a:r>
              <a:rPr lang="en-US" dirty="0"/>
              <a:t>” </a:t>
            </a:r>
            <a:r>
              <a:rPr lang="en-US" dirty="0" err="1"/>
              <a:t>dan</a:t>
            </a:r>
            <a:r>
              <a:rPr lang="en-US" dirty="0"/>
              <a:t> ”</a:t>
            </a:r>
            <a:r>
              <a:rPr lang="en-US" dirty="0" err="1"/>
              <a:t>menyempurnakan</a:t>
            </a:r>
            <a:r>
              <a:rPr lang="en-US" dirty="0"/>
              <a:t>”. </a:t>
            </a:r>
            <a:r>
              <a:rPr lang="en-US" dirty="0" err="1"/>
              <a:t>Kata</a:t>
            </a:r>
            <a:r>
              <a:rPr lang="en-US" dirty="0"/>
              <a:t> ”</a:t>
            </a:r>
            <a:r>
              <a:rPr lang="en-US" dirty="0" err="1"/>
              <a:t>meninggikan</a:t>
            </a:r>
            <a:r>
              <a:rPr lang="en-US" dirty="0"/>
              <a:t> </a:t>
            </a:r>
            <a:r>
              <a:rPr lang="en-US" dirty="0" err="1"/>
              <a:t>bangunan</a:t>
            </a:r>
            <a:r>
              <a:rPr lang="en-US" dirty="0"/>
              <a:t>” </a:t>
            </a:r>
            <a:r>
              <a:rPr lang="en-US" dirty="0" err="1"/>
              <a:t>dianalogikan</a:t>
            </a:r>
            <a:r>
              <a:rPr lang="en-US" dirty="0"/>
              <a:t> </a:t>
            </a:r>
            <a:r>
              <a:rPr lang="en-US" dirty="0" err="1"/>
              <a:t>dengan</a:t>
            </a:r>
            <a:r>
              <a:rPr lang="en-US" dirty="0"/>
              <a:t> </a:t>
            </a:r>
            <a:r>
              <a:rPr lang="en-US" dirty="0" err="1"/>
              <a:t>alam</a:t>
            </a:r>
            <a:r>
              <a:rPr lang="en-US" dirty="0"/>
              <a:t> </a:t>
            </a:r>
            <a:r>
              <a:rPr lang="en-US" dirty="0" err="1"/>
              <a:t>semesta</a:t>
            </a:r>
            <a:r>
              <a:rPr lang="en-US" dirty="0"/>
              <a:t> yang </a:t>
            </a:r>
            <a:r>
              <a:rPr lang="en-US" dirty="0" err="1"/>
              <a:t>mengembang</a:t>
            </a:r>
            <a:r>
              <a:rPr lang="en-US" dirty="0"/>
              <a:t>, </a:t>
            </a:r>
            <a:r>
              <a:rPr lang="en-US" dirty="0" err="1"/>
              <a:t>sehingga</a:t>
            </a:r>
            <a:r>
              <a:rPr lang="en-US" dirty="0"/>
              <a:t> </a:t>
            </a:r>
            <a:r>
              <a:rPr lang="en-US" dirty="0" err="1"/>
              <a:t>galaksi-galaksi</a:t>
            </a:r>
            <a:r>
              <a:rPr lang="en-US" dirty="0"/>
              <a:t> </a:t>
            </a:r>
            <a:r>
              <a:rPr lang="en-US" dirty="0" err="1"/>
              <a:t>saling</a:t>
            </a:r>
            <a:r>
              <a:rPr lang="en-US" dirty="0"/>
              <a:t> </a:t>
            </a:r>
            <a:r>
              <a:rPr lang="en-US" dirty="0" err="1"/>
              <a:t>menjauh</a:t>
            </a:r>
            <a:r>
              <a:rPr lang="en-US" dirty="0"/>
              <a:t> </a:t>
            </a:r>
            <a:r>
              <a:rPr lang="en-US" dirty="0" err="1"/>
              <a:t>dan</a:t>
            </a:r>
            <a:r>
              <a:rPr lang="en-US" dirty="0"/>
              <a:t> </a:t>
            </a:r>
            <a:r>
              <a:rPr lang="en-US" dirty="0" err="1"/>
              <a:t>langit</a:t>
            </a:r>
            <a:r>
              <a:rPr lang="en-US" dirty="0"/>
              <a:t> </a:t>
            </a:r>
            <a:r>
              <a:rPr lang="en-US" dirty="0" err="1"/>
              <a:t>terlihat</a:t>
            </a:r>
            <a:r>
              <a:rPr lang="en-US" dirty="0"/>
              <a:t> </a:t>
            </a:r>
            <a:r>
              <a:rPr lang="en-US" dirty="0" err="1"/>
              <a:t>makin</a:t>
            </a:r>
            <a:r>
              <a:rPr lang="en-US" dirty="0"/>
              <a:t> </a:t>
            </a:r>
            <a:r>
              <a:rPr lang="en-US" dirty="0" err="1"/>
              <a:t>tinggi</a:t>
            </a:r>
            <a:r>
              <a:rPr lang="en-US" dirty="0"/>
              <a:t>. </a:t>
            </a:r>
            <a:r>
              <a:rPr lang="en-US" dirty="0" err="1"/>
              <a:t>Ibaratnya</a:t>
            </a:r>
            <a:r>
              <a:rPr lang="en-US" dirty="0"/>
              <a:t> </a:t>
            </a:r>
            <a:r>
              <a:rPr lang="en-US" dirty="0" err="1"/>
              <a:t>sebuah</a:t>
            </a:r>
            <a:r>
              <a:rPr lang="en-US" dirty="0"/>
              <a:t> </a:t>
            </a:r>
            <a:r>
              <a:rPr lang="en-US" dirty="0" err="1"/>
              <a:t>roti</a:t>
            </a:r>
            <a:r>
              <a:rPr lang="en-US" dirty="0"/>
              <a:t> </a:t>
            </a:r>
            <a:r>
              <a:rPr lang="en-US" dirty="0" err="1"/>
              <a:t>kismis</a:t>
            </a:r>
            <a:r>
              <a:rPr lang="en-US" dirty="0"/>
              <a:t> yang </a:t>
            </a:r>
            <a:r>
              <a:rPr lang="en-US" dirty="0" err="1"/>
              <a:t>semakin</a:t>
            </a:r>
            <a:r>
              <a:rPr lang="en-US" dirty="0"/>
              <a:t> </a:t>
            </a:r>
            <a:r>
              <a:rPr lang="en-US" dirty="0" err="1"/>
              <a:t>mengembang</a:t>
            </a:r>
            <a:r>
              <a:rPr lang="en-US" dirty="0"/>
              <a:t>, </a:t>
            </a:r>
            <a:r>
              <a:rPr lang="en-US" dirty="0" err="1"/>
              <a:t>dimana</a:t>
            </a:r>
            <a:r>
              <a:rPr lang="en-US" dirty="0"/>
              <a:t> </a:t>
            </a:r>
            <a:r>
              <a:rPr lang="en-US" dirty="0" err="1"/>
              <a:t>kismis</a:t>
            </a:r>
            <a:r>
              <a:rPr lang="en-US" dirty="0"/>
              <a:t> </a:t>
            </a:r>
            <a:r>
              <a:rPr lang="en-US" dirty="0" err="1"/>
              <a:t>tersebut</a:t>
            </a:r>
            <a:r>
              <a:rPr lang="en-US" dirty="0"/>
              <a:t> </a:t>
            </a:r>
            <a:r>
              <a:rPr lang="en-US" dirty="0" err="1"/>
              <a:t>dianggap</a:t>
            </a:r>
            <a:r>
              <a:rPr lang="en-US" dirty="0"/>
              <a:t> </a:t>
            </a:r>
            <a:r>
              <a:rPr lang="en-US" dirty="0" err="1"/>
              <a:t>sebagai</a:t>
            </a:r>
            <a:r>
              <a:rPr lang="en-US" dirty="0"/>
              <a:t> </a:t>
            </a:r>
            <a:r>
              <a:rPr lang="en-US" dirty="0" err="1"/>
              <a:t>galaksi</a:t>
            </a:r>
            <a:r>
              <a:rPr lang="en-US" dirty="0"/>
              <a:t>. </a:t>
            </a:r>
            <a:r>
              <a:rPr lang="en-US" dirty="0" err="1"/>
              <a:t>Jika</a:t>
            </a:r>
            <a:r>
              <a:rPr lang="en-US" dirty="0"/>
              <a:t> </a:t>
            </a:r>
            <a:r>
              <a:rPr lang="en-US" dirty="0" err="1"/>
              <a:t>roti</a:t>
            </a:r>
            <a:r>
              <a:rPr lang="en-US" dirty="0"/>
              <a:t> </a:t>
            </a:r>
            <a:r>
              <a:rPr lang="en-US" dirty="0" err="1"/>
              <a:t>tersebut</a:t>
            </a:r>
            <a:r>
              <a:rPr lang="en-US" dirty="0"/>
              <a:t> </a:t>
            </a:r>
            <a:r>
              <a:rPr lang="en-US" dirty="0" err="1"/>
              <a:t>mengembang</a:t>
            </a:r>
            <a:r>
              <a:rPr lang="en-US" dirty="0"/>
              <a:t> </a:t>
            </a:r>
            <a:r>
              <a:rPr lang="en-US" dirty="0" err="1"/>
              <a:t>maka</a:t>
            </a:r>
            <a:r>
              <a:rPr lang="en-US" dirty="0"/>
              <a:t> </a:t>
            </a:r>
            <a:r>
              <a:rPr lang="en-US" dirty="0" err="1"/>
              <a:t>kismis</a:t>
            </a:r>
            <a:r>
              <a:rPr lang="en-US" dirty="0"/>
              <a:t> </a:t>
            </a:r>
            <a:r>
              <a:rPr lang="en-US" dirty="0" err="1"/>
              <a:t>tersebut</a:t>
            </a:r>
            <a:r>
              <a:rPr lang="en-US" dirty="0"/>
              <a:t> pun </a:t>
            </a:r>
            <a:r>
              <a:rPr lang="en-US" dirty="0" err="1"/>
              <a:t>akan</a:t>
            </a:r>
            <a:r>
              <a:rPr lang="en-US" dirty="0"/>
              <a:t> </a:t>
            </a:r>
            <a:r>
              <a:rPr lang="en-US" dirty="0" err="1"/>
              <a:t>semakin</a:t>
            </a:r>
            <a:r>
              <a:rPr lang="en-US" dirty="0"/>
              <a:t> </a:t>
            </a:r>
            <a:r>
              <a:rPr lang="en-US" dirty="0" err="1"/>
              <a:t>menjauh</a:t>
            </a:r>
            <a:r>
              <a:rPr lang="en-US" dirty="0"/>
              <a:t> (</a:t>
            </a:r>
            <a:r>
              <a:rPr lang="en-US" dirty="0" err="1"/>
              <a:t>gambar</a:t>
            </a:r>
            <a:r>
              <a:rPr lang="en-US" dirty="0"/>
              <a:t> 2).</a:t>
            </a:r>
          </a:p>
          <a:p>
            <a:endParaRPr lang="en-US" dirty="0"/>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3"/>
          <a:srcRect/>
          <a:stretch>
            <a:fillRect/>
          </a:stretch>
        </p:blipFill>
        <p:spPr bwMode="auto">
          <a:xfrm>
            <a:off x="357158" y="1500174"/>
            <a:ext cx="8358246" cy="4929222"/>
          </a:xfrm>
          <a:prstGeom prst="rect">
            <a:avLst/>
          </a:prstGeom>
          <a:noFill/>
          <a:ln w="9525">
            <a:noFill/>
            <a:miter lim="800000"/>
            <a:headEnd/>
            <a:tailEnd/>
          </a:ln>
          <a:effectLst/>
        </p:spPr>
      </p:pic>
      <p:sp>
        <p:nvSpPr>
          <p:cNvPr id="28675" name="Rectangle 3"/>
          <p:cNvSpPr>
            <a:spLocks noChangeArrowheads="1"/>
          </p:cNvSpPr>
          <p:nvPr/>
        </p:nvSpPr>
        <p:spPr bwMode="auto">
          <a:xfrm>
            <a:off x="0" y="50004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00FF"/>
                </a:solidFill>
                <a:effectLst/>
                <a:latin typeface="Arial" pitchFamily="34" charset="0"/>
                <a:ea typeface="Times New Roman" pitchFamily="18" charset="0"/>
              </a:rPr>
              <a:t>Gambar 2) model roti kismis untuk </a:t>
            </a:r>
            <a:r>
              <a:rPr kumimoji="0" lang="pt-BR" sz="2000" b="1" i="0" u="none" strike="noStrike" cap="none" normalizeH="0" baseline="0" dirty="0" smtClean="0">
                <a:ln>
                  <a:noFill/>
                </a:ln>
                <a:solidFill>
                  <a:srgbClr val="0000FF"/>
                </a:solidFill>
                <a:effectLst/>
                <a:latin typeface="Arial" pitchFamily="34" charset="0"/>
                <a:ea typeface="Times New Roman" pitchFamily="18" charset="0"/>
              </a:rPr>
              <a:t>menggambarkan mengembangnya alam semesta</a:t>
            </a:r>
            <a:endParaRPr kumimoji="0" lang="pt-BR" sz="20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fontScale="85000" lnSpcReduction="10000"/>
          </a:bodyPr>
          <a:lstStyle/>
          <a:p>
            <a:r>
              <a:rPr lang="en-US" dirty="0" err="1"/>
              <a:t>Mengembangnya</a:t>
            </a:r>
            <a:r>
              <a:rPr lang="en-US" dirty="0"/>
              <a:t> </a:t>
            </a:r>
            <a:r>
              <a:rPr lang="en-US" dirty="0" err="1"/>
              <a:t>alam</a:t>
            </a:r>
            <a:r>
              <a:rPr lang="en-US" dirty="0"/>
              <a:t> </a:t>
            </a:r>
            <a:r>
              <a:rPr lang="en-US" dirty="0" err="1"/>
              <a:t>semesta</a:t>
            </a:r>
            <a:r>
              <a:rPr lang="en-US" dirty="0"/>
              <a:t> </a:t>
            </a:r>
            <a:r>
              <a:rPr lang="en-US" dirty="0" err="1"/>
              <a:t>sebenarnya</a:t>
            </a:r>
            <a:r>
              <a:rPr lang="en-US" dirty="0"/>
              <a:t> </a:t>
            </a:r>
            <a:r>
              <a:rPr lang="en-US" dirty="0" err="1"/>
              <a:t>adalah</a:t>
            </a:r>
            <a:r>
              <a:rPr lang="en-US" dirty="0"/>
              <a:t> </a:t>
            </a:r>
            <a:r>
              <a:rPr lang="en-US" dirty="0" err="1"/>
              <a:t>kelanjutan</a:t>
            </a:r>
            <a:r>
              <a:rPr lang="en-US" dirty="0"/>
              <a:t> </a:t>
            </a:r>
            <a:r>
              <a:rPr lang="en-US" i="1" dirty="0"/>
              <a:t>big bang</a:t>
            </a:r>
            <a:r>
              <a:rPr lang="en-US" dirty="0"/>
              <a:t>. </a:t>
            </a:r>
            <a:r>
              <a:rPr lang="en-US" dirty="0" err="1"/>
              <a:t>Jadi</a:t>
            </a:r>
            <a:r>
              <a:rPr lang="en-US" dirty="0"/>
              <a:t>, </a:t>
            </a:r>
            <a:r>
              <a:rPr lang="en-US" dirty="0" err="1"/>
              <a:t>pada</a:t>
            </a:r>
            <a:r>
              <a:rPr lang="en-US" dirty="0"/>
              <a:t> </a:t>
            </a:r>
            <a:r>
              <a:rPr lang="en-US" dirty="0" err="1"/>
              <a:t>dasarnya</a:t>
            </a:r>
            <a:r>
              <a:rPr lang="en-US" dirty="0"/>
              <a:t> </a:t>
            </a:r>
            <a:r>
              <a:rPr lang="en-US" i="1" dirty="0"/>
              <a:t>big bang</a:t>
            </a:r>
            <a:r>
              <a:rPr lang="en-US" dirty="0"/>
              <a:t> </a:t>
            </a:r>
            <a:r>
              <a:rPr lang="en-US" dirty="0" err="1"/>
              <a:t>bukanlah</a:t>
            </a:r>
            <a:r>
              <a:rPr lang="en-US" dirty="0"/>
              <a:t> </a:t>
            </a:r>
            <a:r>
              <a:rPr lang="en-US" dirty="0" err="1"/>
              <a:t>ledakan</a:t>
            </a:r>
            <a:r>
              <a:rPr lang="en-US" dirty="0"/>
              <a:t> </a:t>
            </a:r>
            <a:r>
              <a:rPr lang="en-US" dirty="0" err="1"/>
              <a:t>dalam</a:t>
            </a:r>
            <a:r>
              <a:rPr lang="en-US" dirty="0"/>
              <a:t> </a:t>
            </a:r>
            <a:r>
              <a:rPr lang="en-US" dirty="0" err="1"/>
              <a:t>ruang</a:t>
            </a:r>
            <a:r>
              <a:rPr lang="en-US" dirty="0"/>
              <a:t>, </a:t>
            </a:r>
            <a:r>
              <a:rPr lang="en-US" dirty="0" err="1"/>
              <a:t>melainkan</a:t>
            </a:r>
            <a:r>
              <a:rPr lang="en-US" dirty="0"/>
              <a:t> </a:t>
            </a:r>
            <a:r>
              <a:rPr lang="en-US" dirty="0" err="1"/>
              <a:t>proses</a:t>
            </a:r>
            <a:r>
              <a:rPr lang="en-US" dirty="0"/>
              <a:t> </a:t>
            </a:r>
            <a:r>
              <a:rPr lang="en-US" dirty="0" err="1"/>
              <a:t>pengembangan</a:t>
            </a:r>
            <a:r>
              <a:rPr lang="en-US" dirty="0"/>
              <a:t> </a:t>
            </a:r>
            <a:r>
              <a:rPr lang="en-US" dirty="0" err="1"/>
              <a:t>alam</a:t>
            </a:r>
            <a:r>
              <a:rPr lang="en-US" dirty="0"/>
              <a:t> </a:t>
            </a:r>
            <a:r>
              <a:rPr lang="en-US" dirty="0" err="1"/>
              <a:t>semesta</a:t>
            </a:r>
            <a:r>
              <a:rPr lang="en-US" dirty="0"/>
              <a:t>. </a:t>
            </a:r>
            <a:r>
              <a:rPr lang="en-US" dirty="0" err="1"/>
              <a:t>Dengan</a:t>
            </a:r>
            <a:r>
              <a:rPr lang="en-US" dirty="0"/>
              <a:t> </a:t>
            </a:r>
            <a:r>
              <a:rPr lang="en-US" dirty="0" err="1"/>
              <a:t>menggunakan</a:t>
            </a:r>
            <a:r>
              <a:rPr lang="en-US" dirty="0"/>
              <a:t> </a:t>
            </a:r>
            <a:r>
              <a:rPr lang="en-US" dirty="0" err="1"/>
              <a:t>perhitungan</a:t>
            </a:r>
            <a:r>
              <a:rPr lang="en-US" dirty="0"/>
              <a:t> </a:t>
            </a:r>
            <a:r>
              <a:rPr lang="en-US" dirty="0" err="1"/>
              <a:t>efek</a:t>
            </a:r>
            <a:r>
              <a:rPr lang="en-US" dirty="0"/>
              <a:t> </a:t>
            </a:r>
            <a:r>
              <a:rPr lang="en-US" i="1" dirty="0" err="1"/>
              <a:t>doppler</a:t>
            </a:r>
            <a:r>
              <a:rPr lang="en-US" dirty="0"/>
              <a:t> </a:t>
            </a:r>
            <a:r>
              <a:rPr lang="en-US" dirty="0" err="1"/>
              <a:t>sederhana</a:t>
            </a:r>
            <a:r>
              <a:rPr lang="en-US" dirty="0"/>
              <a:t>, </a:t>
            </a:r>
            <a:r>
              <a:rPr lang="en-US" dirty="0" err="1"/>
              <a:t>dapat</a:t>
            </a:r>
            <a:r>
              <a:rPr lang="en-US" dirty="0"/>
              <a:t> </a:t>
            </a:r>
            <a:r>
              <a:rPr lang="en-US" dirty="0" err="1"/>
              <a:t>diperkirakan</a:t>
            </a:r>
            <a:r>
              <a:rPr lang="en-US" dirty="0"/>
              <a:t> </a:t>
            </a:r>
            <a:r>
              <a:rPr lang="en-US" dirty="0" err="1"/>
              <a:t>berapa</a:t>
            </a:r>
            <a:r>
              <a:rPr lang="en-US" dirty="0"/>
              <a:t> lama </a:t>
            </a:r>
            <a:r>
              <a:rPr lang="en-US" dirty="0" err="1"/>
              <a:t>alam</a:t>
            </a:r>
            <a:r>
              <a:rPr lang="en-US" dirty="0"/>
              <a:t> </a:t>
            </a:r>
            <a:r>
              <a:rPr lang="en-US" dirty="0" err="1"/>
              <a:t>ini</a:t>
            </a:r>
            <a:r>
              <a:rPr lang="en-US" dirty="0"/>
              <a:t> </a:t>
            </a:r>
            <a:r>
              <a:rPr lang="en-US" dirty="0" err="1"/>
              <a:t>telah</a:t>
            </a:r>
            <a:r>
              <a:rPr lang="en-US" dirty="0"/>
              <a:t> </a:t>
            </a:r>
            <a:r>
              <a:rPr lang="en-US" dirty="0" err="1"/>
              <a:t>mengembang</a:t>
            </a:r>
            <a:r>
              <a:rPr lang="en-US" dirty="0"/>
              <a:t>, </a:t>
            </a:r>
            <a:r>
              <a:rPr lang="en-US" dirty="0" err="1"/>
              <a:t>yaitu</a:t>
            </a:r>
            <a:r>
              <a:rPr lang="en-US" dirty="0"/>
              <a:t> </a:t>
            </a:r>
            <a:r>
              <a:rPr lang="en-US" dirty="0" err="1"/>
              <a:t>sekitar</a:t>
            </a:r>
            <a:r>
              <a:rPr lang="en-US" dirty="0"/>
              <a:t> 13.7 </a:t>
            </a:r>
            <a:r>
              <a:rPr lang="en-US" dirty="0" err="1"/>
              <a:t>miliar</a:t>
            </a:r>
            <a:r>
              <a:rPr lang="en-US" dirty="0"/>
              <a:t> </a:t>
            </a:r>
            <a:r>
              <a:rPr lang="en-US" dirty="0" err="1"/>
              <a:t>tahun</a:t>
            </a:r>
            <a:r>
              <a:rPr lang="en-US" dirty="0"/>
              <a:t>.</a:t>
            </a:r>
          </a:p>
          <a:p>
            <a:r>
              <a:rPr lang="en-US" dirty="0" err="1"/>
              <a:t>Sedangkan</a:t>
            </a:r>
            <a:r>
              <a:rPr lang="en-US" dirty="0"/>
              <a:t> </a:t>
            </a:r>
            <a:r>
              <a:rPr lang="en-US" dirty="0" err="1"/>
              <a:t>kata</a:t>
            </a:r>
            <a:r>
              <a:rPr lang="en-US" dirty="0"/>
              <a:t> ”</a:t>
            </a:r>
            <a:r>
              <a:rPr lang="en-US" dirty="0" err="1"/>
              <a:t>menyempurnakan</a:t>
            </a:r>
            <a:r>
              <a:rPr lang="en-US" dirty="0"/>
              <a:t>”, </a:t>
            </a:r>
            <a:r>
              <a:rPr lang="en-US" dirty="0" err="1"/>
              <a:t>menunjukkan</a:t>
            </a:r>
            <a:r>
              <a:rPr lang="en-US" dirty="0"/>
              <a:t> </a:t>
            </a:r>
            <a:r>
              <a:rPr lang="en-US" dirty="0" err="1"/>
              <a:t>bahwa</a:t>
            </a:r>
            <a:r>
              <a:rPr lang="en-US" dirty="0"/>
              <a:t> </a:t>
            </a:r>
            <a:r>
              <a:rPr lang="en-US" dirty="0" err="1"/>
              <a:t>alam</a:t>
            </a:r>
            <a:r>
              <a:rPr lang="en-US" dirty="0"/>
              <a:t> </a:t>
            </a:r>
            <a:r>
              <a:rPr lang="en-US" dirty="0" err="1"/>
              <a:t>ini</a:t>
            </a:r>
            <a:r>
              <a:rPr lang="en-US" dirty="0"/>
              <a:t> </a:t>
            </a:r>
            <a:r>
              <a:rPr lang="en-US" dirty="0" err="1"/>
              <a:t>tidak</a:t>
            </a:r>
            <a:r>
              <a:rPr lang="en-US" dirty="0"/>
              <a:t> </a:t>
            </a:r>
            <a:r>
              <a:rPr lang="en-US" dirty="0" err="1"/>
              <a:t>serta</a:t>
            </a:r>
            <a:r>
              <a:rPr lang="en-US" dirty="0"/>
              <a:t> </a:t>
            </a:r>
            <a:r>
              <a:rPr lang="en-US" dirty="0" err="1"/>
              <a:t>merta</a:t>
            </a:r>
            <a:r>
              <a:rPr lang="en-US" dirty="0"/>
              <a:t> </a:t>
            </a:r>
            <a:r>
              <a:rPr lang="en-US" dirty="0" err="1"/>
              <a:t>terbentuk</a:t>
            </a:r>
            <a:r>
              <a:rPr lang="en-US" dirty="0"/>
              <a:t>, </a:t>
            </a:r>
            <a:r>
              <a:rPr lang="en-US" dirty="0" err="1"/>
              <a:t>melainkan</a:t>
            </a:r>
            <a:r>
              <a:rPr lang="en-US" dirty="0"/>
              <a:t> </a:t>
            </a:r>
            <a:r>
              <a:rPr lang="en-US" dirty="0" err="1"/>
              <a:t>dalam</a:t>
            </a:r>
            <a:r>
              <a:rPr lang="en-US" dirty="0"/>
              <a:t> </a:t>
            </a:r>
            <a:r>
              <a:rPr lang="en-US" dirty="0" err="1"/>
              <a:t>proses</a:t>
            </a:r>
            <a:r>
              <a:rPr lang="en-US" dirty="0"/>
              <a:t> yang </a:t>
            </a:r>
            <a:r>
              <a:rPr lang="en-US" dirty="0" err="1"/>
              <a:t>terus</a:t>
            </a:r>
            <a:r>
              <a:rPr lang="en-US" dirty="0"/>
              <a:t> </a:t>
            </a:r>
            <a:r>
              <a:rPr lang="en-US" dirty="0" err="1"/>
              <a:t>berlangsung</a:t>
            </a:r>
            <a:r>
              <a:rPr lang="en-US" dirty="0"/>
              <a:t>. </a:t>
            </a:r>
            <a:r>
              <a:rPr lang="en-US" dirty="0" err="1"/>
              <a:t>Misalnya</a:t>
            </a:r>
            <a:r>
              <a:rPr lang="en-US" dirty="0"/>
              <a:t> </a:t>
            </a:r>
            <a:r>
              <a:rPr lang="en-US" dirty="0" err="1"/>
              <a:t>kelahiran</a:t>
            </a:r>
            <a:r>
              <a:rPr lang="en-US" dirty="0"/>
              <a:t> </a:t>
            </a:r>
            <a:r>
              <a:rPr lang="en-US" dirty="0" err="1"/>
              <a:t>dan</a:t>
            </a:r>
            <a:r>
              <a:rPr lang="en-US" dirty="0"/>
              <a:t> </a:t>
            </a:r>
            <a:r>
              <a:rPr lang="en-US" dirty="0" err="1"/>
              <a:t>kematian</a:t>
            </a:r>
            <a:r>
              <a:rPr lang="en-US" dirty="0"/>
              <a:t> </a:t>
            </a:r>
            <a:r>
              <a:rPr lang="en-US" dirty="0" err="1"/>
              <a:t>bintang</a:t>
            </a:r>
            <a:r>
              <a:rPr lang="en-US" dirty="0"/>
              <a:t> yang </a:t>
            </a:r>
            <a:r>
              <a:rPr lang="en-US" dirty="0" err="1"/>
              <a:t>terus</a:t>
            </a:r>
            <a:r>
              <a:rPr lang="en-US" dirty="0"/>
              <a:t> </a:t>
            </a:r>
            <a:r>
              <a:rPr lang="en-US" dirty="0" err="1"/>
              <a:t>terjadi</a:t>
            </a:r>
            <a:r>
              <a:rPr lang="en-US" dirty="0"/>
              <a:t>. </a:t>
            </a:r>
            <a:r>
              <a:rPr lang="en-US" dirty="0" err="1"/>
              <a:t>Alam</a:t>
            </a:r>
            <a:r>
              <a:rPr lang="en-US" dirty="0"/>
              <a:t> </a:t>
            </a:r>
            <a:r>
              <a:rPr lang="en-US" dirty="0" err="1"/>
              <a:t>semesta</a:t>
            </a:r>
            <a:r>
              <a:rPr lang="en-US" dirty="0"/>
              <a:t> </a:t>
            </a:r>
            <a:r>
              <a:rPr lang="en-US" dirty="0" err="1"/>
              <a:t>ini</a:t>
            </a:r>
            <a:r>
              <a:rPr lang="en-US" dirty="0"/>
              <a:t> </a:t>
            </a:r>
            <a:r>
              <a:rPr lang="en-US" dirty="0" err="1"/>
              <a:t>dapat</a:t>
            </a:r>
            <a:r>
              <a:rPr lang="en-US" dirty="0"/>
              <a:t> </a:t>
            </a:r>
            <a:r>
              <a:rPr lang="en-US" dirty="0" err="1"/>
              <a:t>terus</a:t>
            </a:r>
            <a:r>
              <a:rPr lang="en-US" dirty="0"/>
              <a:t> </a:t>
            </a:r>
            <a:r>
              <a:rPr lang="en-US" dirty="0" err="1"/>
              <a:t>mengembang</a:t>
            </a:r>
            <a:r>
              <a:rPr lang="en-US" dirty="0"/>
              <a:t>, </a:t>
            </a:r>
            <a:r>
              <a:rPr lang="en-US" dirty="0" err="1"/>
              <a:t>atau</a:t>
            </a:r>
            <a:r>
              <a:rPr lang="en-US" dirty="0"/>
              <a:t> </a:t>
            </a:r>
            <a:r>
              <a:rPr lang="en-US" dirty="0" err="1"/>
              <a:t>kemungkinan</a:t>
            </a:r>
            <a:r>
              <a:rPr lang="en-US" dirty="0"/>
              <a:t> </a:t>
            </a:r>
            <a:r>
              <a:rPr lang="en-US" dirty="0" err="1"/>
              <a:t>lainnya</a:t>
            </a:r>
            <a:r>
              <a:rPr lang="en-US" dirty="0"/>
              <a:t> </a:t>
            </a:r>
            <a:r>
              <a:rPr lang="en-US" dirty="0" err="1"/>
              <a:t>akan</a:t>
            </a:r>
            <a:r>
              <a:rPr lang="en-US" dirty="0"/>
              <a:t> </a:t>
            </a:r>
            <a:r>
              <a:rPr lang="en-US" dirty="0" err="1"/>
              <a:t>mengerut</a:t>
            </a:r>
            <a:r>
              <a:rPr lang="en-US" dirty="0"/>
              <a:t>.</a:t>
            </a:r>
          </a:p>
          <a:p>
            <a:endParaRPr lang="en-US"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aphicFrame>
        <p:nvGraphicFramePr>
          <p:cNvPr id="2050" name="Object 2"/>
          <p:cNvGraphicFramePr>
            <a:graphicFrameLocks noChangeAspect="1"/>
          </p:cNvGraphicFramePr>
          <p:nvPr/>
        </p:nvGraphicFramePr>
        <p:xfrm>
          <a:off x="285720" y="1214422"/>
          <a:ext cx="8572560" cy="4927623"/>
        </p:xfrm>
        <a:graphic>
          <a:graphicData uri="http://schemas.openxmlformats.org/presentationml/2006/ole">
            <p:oleObj spid="_x0000_s2050" name="Slide" r:id="rId4" imgW="4570584" imgH="3427397" progId="PowerPoint.Slide.12">
              <p:embed/>
            </p:oleObj>
          </a:graphicData>
        </a:graphic>
      </p:graphicFrame>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989034"/>
          </a:xfrm>
        </p:spPr>
        <p:txBody>
          <a:bodyPr>
            <a:noAutofit/>
          </a:bodyPr>
          <a:lstStyle/>
          <a:p>
            <a:r>
              <a:rPr lang="fi-FI" sz="2400" b="1" dirty="0"/>
              <a:t>Masa III (ayat 29): pembentukan tata surya termasuk </a:t>
            </a:r>
            <a:r>
              <a:rPr lang="fi-FI" sz="2400" b="1" dirty="0" smtClean="0"/>
              <a:t>Bumi</a:t>
            </a:r>
            <a:r>
              <a:rPr lang="fi-FI" sz="1400" b="1" dirty="0" smtClean="0"/>
              <a:t/>
            </a:r>
            <a:br>
              <a:rPr lang="fi-FI" sz="1400" b="1" dirty="0" smtClean="0"/>
            </a:br>
            <a:r>
              <a:rPr lang="en-US" sz="1400" dirty="0" err="1"/>
              <a:t>Gambar</a:t>
            </a:r>
            <a:r>
              <a:rPr lang="en-US" sz="1400" dirty="0"/>
              <a:t> 3) </a:t>
            </a:r>
            <a:r>
              <a:rPr lang="en-US" sz="1400" dirty="0" err="1"/>
              <a:t>reaksi</a:t>
            </a:r>
            <a:r>
              <a:rPr lang="en-US" sz="1400" dirty="0"/>
              <a:t> </a:t>
            </a:r>
            <a:r>
              <a:rPr lang="en-US" sz="1400" dirty="0" err="1"/>
              <a:t>nuklir</a:t>
            </a:r>
            <a:r>
              <a:rPr lang="en-US" sz="1400" dirty="0"/>
              <a:t> yang </a:t>
            </a:r>
            <a:r>
              <a:rPr lang="en-US" sz="1400" dirty="0" err="1"/>
              <a:t>menjadi</a:t>
            </a:r>
            <a:r>
              <a:rPr lang="en-US" sz="1400" dirty="0"/>
              <a:t> </a:t>
            </a:r>
            <a:r>
              <a:rPr lang="en-US" sz="1400" dirty="0" err="1"/>
              <a:t>sumber</a:t>
            </a:r>
            <a:r>
              <a:rPr lang="en-US" sz="1400" dirty="0"/>
              <a:t> </a:t>
            </a:r>
            <a:r>
              <a:rPr lang="en-US" sz="1400" dirty="0" err="1"/>
              <a:t>energi</a:t>
            </a:r>
            <a:r>
              <a:rPr lang="en-US" sz="1400" dirty="0"/>
              <a:t> </a:t>
            </a:r>
            <a:r>
              <a:rPr lang="en-US" sz="1400" dirty="0" err="1"/>
              <a:t>bintang</a:t>
            </a:r>
            <a:r>
              <a:rPr lang="en-US" sz="1400" dirty="0"/>
              <a:t> </a:t>
            </a:r>
            <a:r>
              <a:rPr lang="en-US" sz="1400" dirty="0" err="1"/>
              <a:t>seperti</a:t>
            </a:r>
            <a:r>
              <a:rPr lang="en-US" sz="1400" dirty="0"/>
              <a:t> </a:t>
            </a:r>
            <a:r>
              <a:rPr lang="en-US" sz="1400" dirty="0" err="1"/>
              <a:t>Matahari</a:t>
            </a:r>
            <a:r>
              <a:rPr lang="en-US" sz="1400" dirty="0"/>
              <a:t/>
            </a:r>
            <a:br>
              <a:rPr lang="en-US" sz="1400" dirty="0"/>
            </a:br>
            <a:r>
              <a:rPr lang="en-US" sz="1400" dirty="0"/>
              <a:t/>
            </a:r>
            <a:br>
              <a:rPr lang="en-US" sz="1400" dirty="0"/>
            </a:br>
            <a:endParaRPr lang="en-US" sz="1400" dirty="0"/>
          </a:p>
        </p:txBody>
      </p:sp>
      <p:pic>
        <p:nvPicPr>
          <p:cNvPr id="34818" name="Picture 2"/>
          <p:cNvPicPr>
            <a:picLocks noGrp="1" noChangeAspect="1" noChangeArrowheads="1"/>
          </p:cNvPicPr>
          <p:nvPr>
            <p:ph idx="1"/>
          </p:nvPr>
        </p:nvPicPr>
        <p:blipFill>
          <a:blip r:embed="rId3"/>
          <a:srcRect/>
          <a:stretch>
            <a:fillRect/>
          </a:stretch>
        </p:blipFill>
        <p:spPr bwMode="auto">
          <a:xfrm>
            <a:off x="571472" y="1600200"/>
            <a:ext cx="7715304" cy="4525963"/>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70000" lnSpcReduction="20000"/>
          </a:bodyPr>
          <a:lstStyle/>
          <a:p>
            <a:r>
              <a:rPr lang="en-US" dirty="0" err="1"/>
              <a:t>Surat</a:t>
            </a:r>
            <a:r>
              <a:rPr lang="en-US" dirty="0"/>
              <a:t> An-</a:t>
            </a:r>
            <a:r>
              <a:rPr lang="en-US" dirty="0" err="1"/>
              <a:t>Nazi’ayat</a:t>
            </a:r>
            <a:r>
              <a:rPr lang="en-US" dirty="0"/>
              <a:t> 29 </a:t>
            </a:r>
            <a:r>
              <a:rPr lang="en-US" dirty="0" err="1"/>
              <a:t>menyebutkan</a:t>
            </a:r>
            <a:r>
              <a:rPr lang="en-US" dirty="0"/>
              <a:t> </a:t>
            </a:r>
            <a:r>
              <a:rPr lang="en-US" dirty="0" err="1"/>
              <a:t>bahwa</a:t>
            </a:r>
            <a:r>
              <a:rPr lang="en-US" dirty="0"/>
              <a:t> Allah </a:t>
            </a:r>
            <a:r>
              <a:rPr lang="en-US" dirty="0" err="1"/>
              <a:t>menjadikan</a:t>
            </a:r>
            <a:r>
              <a:rPr lang="en-US" dirty="0"/>
              <a:t> </a:t>
            </a:r>
            <a:r>
              <a:rPr lang="en-US" dirty="0" err="1"/>
              <a:t>malam</a:t>
            </a:r>
            <a:r>
              <a:rPr lang="en-US" dirty="0"/>
              <a:t> yang </a:t>
            </a:r>
            <a:r>
              <a:rPr lang="en-US" dirty="0" err="1"/>
              <a:t>gelap</a:t>
            </a:r>
            <a:r>
              <a:rPr lang="en-US" dirty="0"/>
              <a:t> </a:t>
            </a:r>
            <a:r>
              <a:rPr lang="en-US" dirty="0" err="1"/>
              <a:t>gulita</a:t>
            </a:r>
            <a:r>
              <a:rPr lang="en-US" dirty="0"/>
              <a:t> </a:t>
            </a:r>
            <a:r>
              <a:rPr lang="en-US" dirty="0" err="1"/>
              <a:t>dan</a:t>
            </a:r>
            <a:r>
              <a:rPr lang="en-US" dirty="0"/>
              <a:t> </a:t>
            </a:r>
            <a:r>
              <a:rPr lang="en-US" dirty="0" err="1"/>
              <a:t>siang</a:t>
            </a:r>
            <a:r>
              <a:rPr lang="en-US" dirty="0"/>
              <a:t> yang </a:t>
            </a:r>
            <a:r>
              <a:rPr lang="en-US" dirty="0" err="1"/>
              <a:t>terang</a:t>
            </a:r>
            <a:r>
              <a:rPr lang="en-US" dirty="0"/>
              <a:t> </a:t>
            </a:r>
            <a:r>
              <a:rPr lang="en-US" dirty="0" err="1"/>
              <a:t>benderang</a:t>
            </a:r>
            <a:r>
              <a:rPr lang="en-US" dirty="0"/>
              <a:t>. </a:t>
            </a:r>
            <a:r>
              <a:rPr lang="en-US" dirty="0" err="1"/>
              <a:t>Ayat</a:t>
            </a:r>
            <a:r>
              <a:rPr lang="en-US" dirty="0"/>
              <a:t> </a:t>
            </a:r>
            <a:r>
              <a:rPr lang="en-US" dirty="0" err="1"/>
              <a:t>tersebut</a:t>
            </a:r>
            <a:r>
              <a:rPr lang="en-US" dirty="0"/>
              <a:t> </a:t>
            </a:r>
            <a:r>
              <a:rPr lang="en-US" dirty="0" err="1"/>
              <a:t>dapat</a:t>
            </a:r>
            <a:r>
              <a:rPr lang="en-US" dirty="0"/>
              <a:t> </a:t>
            </a:r>
            <a:r>
              <a:rPr lang="en-US" dirty="0" err="1"/>
              <a:t>ditafsirkan</a:t>
            </a:r>
            <a:r>
              <a:rPr lang="en-US" dirty="0"/>
              <a:t> </a:t>
            </a:r>
            <a:r>
              <a:rPr lang="en-US" dirty="0" err="1"/>
              <a:t>sebagai</a:t>
            </a:r>
            <a:r>
              <a:rPr lang="en-US" dirty="0"/>
              <a:t> </a:t>
            </a:r>
            <a:r>
              <a:rPr lang="en-US" dirty="0" err="1"/>
              <a:t>penciptaan</a:t>
            </a:r>
            <a:r>
              <a:rPr lang="en-US" dirty="0"/>
              <a:t> </a:t>
            </a:r>
            <a:r>
              <a:rPr lang="en-US" dirty="0" err="1"/>
              <a:t>matahari</a:t>
            </a:r>
            <a:r>
              <a:rPr lang="en-US" dirty="0"/>
              <a:t> </a:t>
            </a:r>
            <a:r>
              <a:rPr lang="en-US" dirty="0" err="1"/>
              <a:t>sebagai</a:t>
            </a:r>
            <a:r>
              <a:rPr lang="en-US" dirty="0"/>
              <a:t> </a:t>
            </a:r>
            <a:r>
              <a:rPr lang="en-US" dirty="0" err="1"/>
              <a:t>sumber</a:t>
            </a:r>
            <a:r>
              <a:rPr lang="en-US" dirty="0"/>
              <a:t> </a:t>
            </a:r>
            <a:r>
              <a:rPr lang="en-US" dirty="0" err="1"/>
              <a:t>cahaya</a:t>
            </a:r>
            <a:r>
              <a:rPr lang="en-US" dirty="0"/>
              <a:t> </a:t>
            </a:r>
            <a:r>
              <a:rPr lang="en-US" dirty="0" err="1"/>
              <a:t>dan</a:t>
            </a:r>
            <a:r>
              <a:rPr lang="en-US" dirty="0"/>
              <a:t> </a:t>
            </a:r>
            <a:r>
              <a:rPr lang="en-US" dirty="0" err="1"/>
              <a:t>Bumi</a:t>
            </a:r>
            <a:r>
              <a:rPr lang="en-US" dirty="0"/>
              <a:t> yang </a:t>
            </a:r>
            <a:r>
              <a:rPr lang="en-US" dirty="0" err="1"/>
              <a:t>berotasi</a:t>
            </a:r>
            <a:r>
              <a:rPr lang="en-US" dirty="0"/>
              <a:t>, </a:t>
            </a:r>
            <a:r>
              <a:rPr lang="en-US" dirty="0" err="1"/>
              <a:t>sehingga</a:t>
            </a:r>
            <a:r>
              <a:rPr lang="en-US" dirty="0"/>
              <a:t> </a:t>
            </a:r>
            <a:r>
              <a:rPr lang="en-US" dirty="0" err="1"/>
              <a:t>terjadi</a:t>
            </a:r>
            <a:r>
              <a:rPr lang="en-US" dirty="0"/>
              <a:t> </a:t>
            </a:r>
            <a:r>
              <a:rPr lang="en-US" dirty="0" err="1"/>
              <a:t>siang</a:t>
            </a:r>
            <a:r>
              <a:rPr lang="en-US" dirty="0"/>
              <a:t> </a:t>
            </a:r>
            <a:r>
              <a:rPr lang="en-US" dirty="0" err="1"/>
              <a:t>dan</a:t>
            </a:r>
            <a:r>
              <a:rPr lang="en-US" dirty="0"/>
              <a:t> </a:t>
            </a:r>
            <a:r>
              <a:rPr lang="en-US" dirty="0" err="1"/>
              <a:t>malam</a:t>
            </a:r>
            <a:r>
              <a:rPr lang="en-US" dirty="0"/>
              <a:t>. </a:t>
            </a:r>
            <a:r>
              <a:rPr lang="en-US" dirty="0" err="1"/>
              <a:t>Pembentukan</a:t>
            </a:r>
            <a:r>
              <a:rPr lang="en-US" dirty="0"/>
              <a:t> </a:t>
            </a:r>
            <a:r>
              <a:rPr lang="en-US" dirty="0" err="1"/>
              <a:t>tata</a:t>
            </a:r>
            <a:r>
              <a:rPr lang="en-US" dirty="0"/>
              <a:t> </a:t>
            </a:r>
            <a:r>
              <a:rPr lang="en-US" dirty="0" err="1"/>
              <a:t>surya</a:t>
            </a:r>
            <a:r>
              <a:rPr lang="en-US" dirty="0"/>
              <a:t> </a:t>
            </a:r>
            <a:r>
              <a:rPr lang="en-US" dirty="0" err="1"/>
              <a:t>diperkirakan</a:t>
            </a:r>
            <a:r>
              <a:rPr lang="en-US" dirty="0"/>
              <a:t> </a:t>
            </a:r>
            <a:r>
              <a:rPr lang="en-US" dirty="0" err="1"/>
              <a:t>seperti</a:t>
            </a:r>
            <a:r>
              <a:rPr lang="en-US" dirty="0"/>
              <a:t> </a:t>
            </a:r>
            <a:r>
              <a:rPr lang="en-US" dirty="0" err="1"/>
              <a:t>pembentukan</a:t>
            </a:r>
            <a:r>
              <a:rPr lang="en-US" dirty="0"/>
              <a:t> </a:t>
            </a:r>
            <a:r>
              <a:rPr lang="en-US" dirty="0" err="1"/>
              <a:t>bintang</a:t>
            </a:r>
            <a:r>
              <a:rPr lang="en-US" dirty="0"/>
              <a:t> yang </a:t>
            </a:r>
            <a:r>
              <a:rPr lang="en-US" dirty="0" err="1"/>
              <a:t>relatif</a:t>
            </a:r>
            <a:r>
              <a:rPr lang="en-US" dirty="0"/>
              <a:t> </a:t>
            </a:r>
            <a:r>
              <a:rPr lang="en-US" dirty="0" err="1"/>
              <a:t>kecil</a:t>
            </a:r>
            <a:r>
              <a:rPr lang="en-US" dirty="0"/>
              <a:t>, </a:t>
            </a:r>
            <a:r>
              <a:rPr lang="en-US" dirty="0" err="1"/>
              <a:t>kira-kira</a:t>
            </a:r>
            <a:r>
              <a:rPr lang="en-US" dirty="0"/>
              <a:t> </a:t>
            </a:r>
            <a:r>
              <a:rPr lang="en-US" dirty="0" err="1"/>
              <a:t>sebesar</a:t>
            </a:r>
            <a:r>
              <a:rPr lang="en-US" dirty="0"/>
              <a:t> orbit </a:t>
            </a:r>
            <a:r>
              <a:rPr lang="en-US" dirty="0" err="1"/>
              <a:t>Neptunus</a:t>
            </a:r>
            <a:r>
              <a:rPr lang="en-US" dirty="0"/>
              <a:t>. </a:t>
            </a:r>
            <a:r>
              <a:rPr lang="en-US" dirty="0" err="1"/>
              <a:t>Prosesnya</a:t>
            </a:r>
            <a:r>
              <a:rPr lang="en-US" dirty="0"/>
              <a:t> </a:t>
            </a:r>
            <a:r>
              <a:rPr lang="en-US" dirty="0" err="1"/>
              <a:t>sama</a:t>
            </a:r>
            <a:r>
              <a:rPr lang="en-US" dirty="0"/>
              <a:t> </a:t>
            </a:r>
            <a:r>
              <a:rPr lang="en-US" dirty="0" err="1"/>
              <a:t>seperti</a:t>
            </a:r>
            <a:r>
              <a:rPr lang="en-US" dirty="0"/>
              <a:t> </a:t>
            </a:r>
            <a:r>
              <a:rPr lang="en-US" dirty="0" err="1"/>
              <a:t>pembentukan</a:t>
            </a:r>
            <a:r>
              <a:rPr lang="en-US" dirty="0"/>
              <a:t> </a:t>
            </a:r>
            <a:r>
              <a:rPr lang="en-US" dirty="0" err="1"/>
              <a:t>galaksi</a:t>
            </a:r>
            <a:r>
              <a:rPr lang="en-US" dirty="0"/>
              <a:t> </a:t>
            </a:r>
            <a:r>
              <a:rPr lang="en-US" dirty="0" err="1"/>
              <a:t>seperti</a:t>
            </a:r>
            <a:r>
              <a:rPr lang="en-US" dirty="0"/>
              <a:t> </a:t>
            </a:r>
            <a:r>
              <a:rPr lang="en-US" dirty="0" err="1"/>
              <a:t>di</a:t>
            </a:r>
            <a:r>
              <a:rPr lang="en-US" dirty="0"/>
              <a:t> </a:t>
            </a:r>
            <a:r>
              <a:rPr lang="en-US" dirty="0" err="1"/>
              <a:t>atas</a:t>
            </a:r>
            <a:r>
              <a:rPr lang="en-US" dirty="0"/>
              <a:t>, </a:t>
            </a:r>
            <a:r>
              <a:rPr lang="en-US" dirty="0" err="1"/>
              <a:t>hanya</a:t>
            </a:r>
            <a:r>
              <a:rPr lang="en-US" dirty="0"/>
              <a:t> </a:t>
            </a:r>
            <a:r>
              <a:rPr lang="en-US" dirty="0" err="1"/>
              <a:t>ukurannya</a:t>
            </a:r>
            <a:r>
              <a:rPr lang="en-US" dirty="0"/>
              <a:t> </a:t>
            </a:r>
            <a:r>
              <a:rPr lang="en-US" dirty="0" err="1"/>
              <a:t>lebih</a:t>
            </a:r>
            <a:r>
              <a:rPr lang="en-US" dirty="0"/>
              <a:t> </a:t>
            </a:r>
            <a:r>
              <a:rPr lang="en-US" dirty="0" err="1"/>
              <a:t>kecil</a:t>
            </a:r>
            <a:r>
              <a:rPr lang="en-US" dirty="0"/>
              <a:t>.</a:t>
            </a:r>
          </a:p>
          <a:p>
            <a:r>
              <a:rPr lang="en-US" dirty="0" err="1"/>
              <a:t>Seperti</a:t>
            </a:r>
            <a:r>
              <a:rPr lang="en-US" dirty="0"/>
              <a:t> </a:t>
            </a:r>
            <a:r>
              <a:rPr lang="en-US" dirty="0" err="1"/>
              <a:t>halnya</a:t>
            </a:r>
            <a:r>
              <a:rPr lang="en-US" dirty="0"/>
              <a:t> </a:t>
            </a:r>
            <a:r>
              <a:rPr lang="en-US" dirty="0" err="1"/>
              <a:t>matahari</a:t>
            </a:r>
            <a:r>
              <a:rPr lang="en-US" dirty="0"/>
              <a:t>, </a:t>
            </a:r>
            <a:r>
              <a:rPr lang="en-US" dirty="0" err="1"/>
              <a:t>sumber</a:t>
            </a:r>
            <a:r>
              <a:rPr lang="en-US" dirty="0"/>
              <a:t> </a:t>
            </a:r>
            <a:r>
              <a:rPr lang="en-US" dirty="0" err="1"/>
              <a:t>panas</a:t>
            </a:r>
            <a:r>
              <a:rPr lang="en-US" dirty="0"/>
              <a:t> </a:t>
            </a:r>
            <a:r>
              <a:rPr lang="en-US" dirty="0" err="1"/>
              <a:t>dan</a:t>
            </a:r>
            <a:r>
              <a:rPr lang="en-US" dirty="0"/>
              <a:t> </a:t>
            </a:r>
            <a:r>
              <a:rPr lang="en-US" dirty="0" err="1"/>
              <a:t>semua</a:t>
            </a:r>
            <a:r>
              <a:rPr lang="en-US" dirty="0"/>
              <a:t> </a:t>
            </a:r>
            <a:r>
              <a:rPr lang="en-US" dirty="0" err="1"/>
              <a:t>unsur</a:t>
            </a:r>
            <a:r>
              <a:rPr lang="en-US" dirty="0"/>
              <a:t> yang </a:t>
            </a:r>
            <a:r>
              <a:rPr lang="en-US" dirty="0" err="1"/>
              <a:t>ada</a:t>
            </a:r>
            <a:r>
              <a:rPr lang="en-US" dirty="0"/>
              <a:t> </a:t>
            </a:r>
            <a:r>
              <a:rPr lang="en-US" dirty="0" err="1"/>
              <a:t>di</a:t>
            </a:r>
            <a:r>
              <a:rPr lang="en-US" dirty="0"/>
              <a:t> </a:t>
            </a:r>
            <a:r>
              <a:rPr lang="en-US" dirty="0" err="1"/>
              <a:t>Bumi</a:t>
            </a:r>
            <a:r>
              <a:rPr lang="en-US" dirty="0"/>
              <a:t> </a:t>
            </a:r>
            <a:r>
              <a:rPr lang="en-US" dirty="0" err="1"/>
              <a:t>berasal</a:t>
            </a:r>
            <a:r>
              <a:rPr lang="en-US" dirty="0"/>
              <a:t> </a:t>
            </a:r>
            <a:r>
              <a:rPr lang="en-US" dirty="0" err="1"/>
              <a:t>dari</a:t>
            </a:r>
            <a:r>
              <a:rPr lang="en-US" dirty="0"/>
              <a:t> </a:t>
            </a:r>
            <a:r>
              <a:rPr lang="en-US" dirty="0" err="1"/>
              <a:t>reaksi</a:t>
            </a:r>
            <a:r>
              <a:rPr lang="en-US" dirty="0"/>
              <a:t> </a:t>
            </a:r>
            <a:r>
              <a:rPr lang="en-US" dirty="0" err="1"/>
              <a:t>nuklir</a:t>
            </a:r>
            <a:r>
              <a:rPr lang="en-US" dirty="0"/>
              <a:t> </a:t>
            </a:r>
            <a:r>
              <a:rPr lang="en-US" dirty="0" err="1"/>
              <a:t>dalam</a:t>
            </a:r>
            <a:r>
              <a:rPr lang="en-US" dirty="0"/>
              <a:t> </a:t>
            </a:r>
            <a:r>
              <a:rPr lang="en-US" dirty="0" err="1"/>
              <a:t>inti</a:t>
            </a:r>
            <a:r>
              <a:rPr lang="en-US" dirty="0"/>
              <a:t> </a:t>
            </a:r>
            <a:r>
              <a:rPr lang="en-US" dirty="0" err="1"/>
              <a:t>besinya</a:t>
            </a:r>
            <a:r>
              <a:rPr lang="en-US" dirty="0"/>
              <a:t> (</a:t>
            </a:r>
            <a:r>
              <a:rPr lang="en-US" dirty="0" err="1"/>
              <a:t>gambar</a:t>
            </a:r>
            <a:r>
              <a:rPr lang="en-US" dirty="0"/>
              <a:t> 3). Lain </a:t>
            </a:r>
            <a:r>
              <a:rPr lang="en-US" dirty="0" err="1"/>
              <a:t>halnya</a:t>
            </a:r>
            <a:r>
              <a:rPr lang="en-US" dirty="0"/>
              <a:t> </a:t>
            </a:r>
            <a:r>
              <a:rPr lang="en-US" dirty="0" err="1"/>
              <a:t>dengan</a:t>
            </a:r>
            <a:r>
              <a:rPr lang="en-US" dirty="0"/>
              <a:t> </a:t>
            </a:r>
            <a:r>
              <a:rPr lang="en-US" dirty="0" err="1"/>
              <a:t>Bulan</a:t>
            </a:r>
            <a:r>
              <a:rPr lang="en-US" dirty="0"/>
              <a:t>. </a:t>
            </a:r>
            <a:r>
              <a:rPr lang="en-US" dirty="0" err="1"/>
              <a:t>Bulan</a:t>
            </a:r>
            <a:r>
              <a:rPr lang="en-US" dirty="0"/>
              <a:t> </a:t>
            </a:r>
            <a:r>
              <a:rPr lang="en-US" dirty="0" err="1"/>
              <a:t>tidak</a:t>
            </a:r>
            <a:r>
              <a:rPr lang="en-US" dirty="0"/>
              <a:t> </a:t>
            </a:r>
            <a:r>
              <a:rPr lang="en-US" dirty="0" err="1"/>
              <a:t>mempunyai</a:t>
            </a:r>
            <a:r>
              <a:rPr lang="en-US" dirty="0"/>
              <a:t> </a:t>
            </a:r>
            <a:r>
              <a:rPr lang="en-US" dirty="0" err="1"/>
              <a:t>inti</a:t>
            </a:r>
            <a:r>
              <a:rPr lang="en-US" dirty="0"/>
              <a:t> </a:t>
            </a:r>
            <a:r>
              <a:rPr lang="en-US" dirty="0" err="1"/>
              <a:t>besi</a:t>
            </a:r>
            <a:r>
              <a:rPr lang="en-US" dirty="0"/>
              <a:t>. </a:t>
            </a:r>
            <a:r>
              <a:rPr lang="en-US" dirty="0" err="1"/>
              <a:t>Unsur</a:t>
            </a:r>
            <a:r>
              <a:rPr lang="en-US" dirty="0"/>
              <a:t> </a:t>
            </a:r>
            <a:r>
              <a:rPr lang="en-US" dirty="0" err="1"/>
              <a:t>kimianya</a:t>
            </a:r>
            <a:r>
              <a:rPr lang="en-US" dirty="0"/>
              <a:t> pun </a:t>
            </a:r>
            <a:r>
              <a:rPr lang="en-US" dirty="0" err="1"/>
              <a:t>mirip</a:t>
            </a:r>
            <a:r>
              <a:rPr lang="en-US" dirty="0"/>
              <a:t> </a:t>
            </a:r>
            <a:r>
              <a:rPr lang="en-US" dirty="0" err="1"/>
              <a:t>dengan</a:t>
            </a:r>
            <a:r>
              <a:rPr lang="en-US" dirty="0"/>
              <a:t> </a:t>
            </a:r>
            <a:r>
              <a:rPr lang="en-US" dirty="0" err="1"/>
              <a:t>kerak</a:t>
            </a:r>
            <a:r>
              <a:rPr lang="en-US" dirty="0"/>
              <a:t> </a:t>
            </a:r>
            <a:r>
              <a:rPr lang="en-US" dirty="0" err="1"/>
              <a:t>bumi</a:t>
            </a:r>
            <a:r>
              <a:rPr lang="en-US" dirty="0"/>
              <a:t>. </a:t>
            </a:r>
            <a:r>
              <a:rPr lang="en-US" dirty="0" err="1"/>
              <a:t>Berdasarkan</a:t>
            </a:r>
            <a:r>
              <a:rPr lang="en-US" dirty="0"/>
              <a:t> </a:t>
            </a:r>
            <a:r>
              <a:rPr lang="en-US" dirty="0" err="1"/>
              <a:t>fakta-fakta</a:t>
            </a:r>
            <a:r>
              <a:rPr lang="en-US" dirty="0"/>
              <a:t> </a:t>
            </a:r>
            <a:r>
              <a:rPr lang="en-US" dirty="0" err="1"/>
              <a:t>tersebut</a:t>
            </a:r>
            <a:r>
              <a:rPr lang="en-US" dirty="0"/>
              <a:t>, </a:t>
            </a:r>
            <a:r>
              <a:rPr lang="en-US" dirty="0" err="1"/>
              <a:t>disimpulkan</a:t>
            </a:r>
            <a:r>
              <a:rPr lang="en-US" dirty="0"/>
              <a:t> </a:t>
            </a:r>
            <a:r>
              <a:rPr lang="en-US" dirty="0" err="1"/>
              <a:t>bahwa</a:t>
            </a:r>
            <a:r>
              <a:rPr lang="en-US" dirty="0"/>
              <a:t> </a:t>
            </a:r>
            <a:r>
              <a:rPr lang="en-US" dirty="0" err="1"/>
              <a:t>Bulan</a:t>
            </a:r>
            <a:r>
              <a:rPr lang="en-US" dirty="0"/>
              <a:t> </a:t>
            </a:r>
            <a:r>
              <a:rPr lang="en-US" dirty="0" err="1"/>
              <a:t>adalah</a:t>
            </a:r>
            <a:r>
              <a:rPr lang="en-US" dirty="0"/>
              <a:t> </a:t>
            </a:r>
            <a:r>
              <a:rPr lang="en-US" dirty="0" err="1"/>
              <a:t>bagian</a:t>
            </a:r>
            <a:r>
              <a:rPr lang="en-US" dirty="0"/>
              <a:t> </a:t>
            </a:r>
            <a:r>
              <a:rPr lang="en-US" dirty="0" err="1"/>
              <a:t>Bumi</a:t>
            </a:r>
            <a:r>
              <a:rPr lang="en-US" dirty="0"/>
              <a:t> yang </a:t>
            </a:r>
            <a:r>
              <a:rPr lang="en-US" dirty="0" err="1"/>
              <a:t>terlontar</a:t>
            </a:r>
            <a:r>
              <a:rPr lang="en-US" dirty="0"/>
              <a:t> </a:t>
            </a:r>
            <a:r>
              <a:rPr lang="en-US" dirty="0" err="1"/>
              <a:t>ketika</a:t>
            </a:r>
            <a:r>
              <a:rPr lang="en-US" dirty="0"/>
              <a:t> </a:t>
            </a:r>
            <a:r>
              <a:rPr lang="en-US" dirty="0" err="1"/>
              <a:t>Bumi</a:t>
            </a:r>
            <a:r>
              <a:rPr lang="en-US" dirty="0"/>
              <a:t> </a:t>
            </a:r>
            <a:r>
              <a:rPr lang="en-US" dirty="0" err="1"/>
              <a:t>masih</a:t>
            </a:r>
            <a:r>
              <a:rPr lang="en-US" dirty="0"/>
              <a:t> </a:t>
            </a:r>
            <a:r>
              <a:rPr lang="en-US" dirty="0" err="1"/>
              <a:t>lunak</a:t>
            </a:r>
            <a:r>
              <a:rPr lang="en-US" dirty="0"/>
              <a:t>. </a:t>
            </a:r>
            <a:r>
              <a:rPr lang="en-US" dirty="0" err="1"/>
              <a:t>Lontaran</a:t>
            </a:r>
            <a:r>
              <a:rPr lang="en-US" dirty="0"/>
              <a:t> </a:t>
            </a:r>
            <a:r>
              <a:rPr lang="en-US" dirty="0" err="1"/>
              <a:t>ini</a:t>
            </a:r>
            <a:r>
              <a:rPr lang="en-US" dirty="0"/>
              <a:t> </a:t>
            </a:r>
            <a:r>
              <a:rPr lang="en-US" dirty="0" err="1"/>
              <a:t>terjadi</a:t>
            </a:r>
            <a:r>
              <a:rPr lang="en-US" dirty="0"/>
              <a:t> </a:t>
            </a:r>
            <a:r>
              <a:rPr lang="en-US" dirty="0" err="1"/>
              <a:t>karena</a:t>
            </a:r>
            <a:r>
              <a:rPr lang="en-US" dirty="0"/>
              <a:t> </a:t>
            </a:r>
            <a:r>
              <a:rPr lang="en-US" dirty="0" err="1"/>
              <a:t>Bumi</a:t>
            </a:r>
            <a:r>
              <a:rPr lang="en-US" dirty="0"/>
              <a:t> </a:t>
            </a:r>
            <a:r>
              <a:rPr lang="en-US" dirty="0" err="1"/>
              <a:t>bertumbukan</a:t>
            </a:r>
            <a:r>
              <a:rPr lang="en-US" dirty="0"/>
              <a:t> </a:t>
            </a:r>
            <a:r>
              <a:rPr lang="en-US" dirty="0" err="1"/>
              <a:t>dengan</a:t>
            </a:r>
            <a:r>
              <a:rPr lang="en-US" dirty="0"/>
              <a:t> </a:t>
            </a:r>
            <a:r>
              <a:rPr lang="en-US" dirty="0" err="1"/>
              <a:t>suatu</a:t>
            </a:r>
            <a:r>
              <a:rPr lang="en-US" dirty="0"/>
              <a:t> </a:t>
            </a:r>
            <a:r>
              <a:rPr lang="en-US" dirty="0" err="1"/>
              <a:t>benda</a:t>
            </a:r>
            <a:r>
              <a:rPr lang="en-US" dirty="0"/>
              <a:t> </a:t>
            </a:r>
            <a:r>
              <a:rPr lang="en-US" dirty="0" err="1"/>
              <a:t>angkasa</a:t>
            </a:r>
            <a:r>
              <a:rPr lang="en-US" dirty="0"/>
              <a:t> yang </a:t>
            </a:r>
            <a:r>
              <a:rPr lang="en-US" dirty="0" err="1"/>
              <a:t>berukuran</a:t>
            </a:r>
            <a:r>
              <a:rPr lang="en-US" dirty="0"/>
              <a:t> </a:t>
            </a:r>
            <a:r>
              <a:rPr lang="en-US" dirty="0" err="1"/>
              <a:t>sangat</a:t>
            </a:r>
            <a:r>
              <a:rPr lang="en-US" dirty="0"/>
              <a:t> </a:t>
            </a:r>
            <a:r>
              <a:rPr lang="en-US" dirty="0" err="1"/>
              <a:t>besar</a:t>
            </a:r>
            <a:r>
              <a:rPr lang="en-US" dirty="0"/>
              <a:t> (</a:t>
            </a:r>
            <a:r>
              <a:rPr lang="en-US" dirty="0" err="1"/>
              <a:t>sekitar</a:t>
            </a:r>
            <a:r>
              <a:rPr lang="en-US" dirty="0"/>
              <a:t> 1/3 </a:t>
            </a:r>
            <a:r>
              <a:rPr lang="en-US" dirty="0" err="1"/>
              <a:t>ukuran</a:t>
            </a:r>
            <a:r>
              <a:rPr lang="en-US" dirty="0"/>
              <a:t> </a:t>
            </a:r>
            <a:r>
              <a:rPr lang="en-US" dirty="0" err="1"/>
              <a:t>Bumi</a:t>
            </a:r>
            <a:r>
              <a:rPr lang="en-US" dirty="0"/>
              <a:t>). </a:t>
            </a:r>
            <a:r>
              <a:rPr lang="en-US" dirty="0" err="1"/>
              <a:t>Jadi</a:t>
            </a:r>
            <a:r>
              <a:rPr lang="en-US" dirty="0"/>
              <a:t>, </a:t>
            </a:r>
            <a:r>
              <a:rPr lang="en-US" dirty="0" err="1"/>
              <a:t>unsur-unsur</a:t>
            </a:r>
            <a:r>
              <a:rPr lang="en-US" dirty="0"/>
              <a:t> </a:t>
            </a:r>
            <a:r>
              <a:rPr lang="en-US" dirty="0" err="1"/>
              <a:t>di</a:t>
            </a:r>
            <a:r>
              <a:rPr lang="en-US" dirty="0"/>
              <a:t> </a:t>
            </a:r>
            <a:r>
              <a:rPr lang="en-US" dirty="0" err="1"/>
              <a:t>Bulan</a:t>
            </a:r>
            <a:r>
              <a:rPr lang="en-US" dirty="0"/>
              <a:t> </a:t>
            </a:r>
            <a:r>
              <a:rPr lang="en-US" dirty="0" err="1"/>
              <a:t>berasal</a:t>
            </a:r>
            <a:r>
              <a:rPr lang="en-US" dirty="0"/>
              <a:t> </a:t>
            </a:r>
            <a:r>
              <a:rPr lang="en-US" dirty="0" err="1"/>
              <a:t>dari</a:t>
            </a:r>
            <a:r>
              <a:rPr lang="en-US" dirty="0"/>
              <a:t> </a:t>
            </a:r>
            <a:r>
              <a:rPr lang="en-US" dirty="0" err="1"/>
              <a:t>Bumi</a:t>
            </a:r>
            <a:r>
              <a:rPr lang="en-US" dirty="0"/>
              <a:t>, </a:t>
            </a:r>
            <a:r>
              <a:rPr lang="en-US" dirty="0" err="1"/>
              <a:t>bukan</a:t>
            </a:r>
            <a:r>
              <a:rPr lang="en-US" dirty="0"/>
              <a:t> </a:t>
            </a:r>
            <a:r>
              <a:rPr lang="en-US" dirty="0" err="1"/>
              <a:t>akibat</a:t>
            </a:r>
            <a:r>
              <a:rPr lang="en-US" dirty="0"/>
              <a:t> </a:t>
            </a:r>
            <a:r>
              <a:rPr lang="en-US" dirty="0" err="1"/>
              <a:t>reaksi</a:t>
            </a:r>
            <a:r>
              <a:rPr lang="en-US" dirty="0"/>
              <a:t> </a:t>
            </a:r>
            <a:r>
              <a:rPr lang="en-US" dirty="0" err="1"/>
              <a:t>nuklir</a:t>
            </a:r>
            <a:r>
              <a:rPr lang="en-US" dirty="0"/>
              <a:t> </a:t>
            </a:r>
            <a:r>
              <a:rPr lang="en-US" dirty="0" err="1"/>
              <a:t>pada</a:t>
            </a:r>
            <a:r>
              <a:rPr lang="en-US" dirty="0"/>
              <a:t> </a:t>
            </a:r>
            <a:r>
              <a:rPr lang="en-US" dirty="0" err="1"/>
              <a:t>Bulan</a:t>
            </a:r>
            <a:r>
              <a:rPr lang="en-US" dirty="0"/>
              <a:t> </a:t>
            </a:r>
            <a:r>
              <a:rPr lang="en-US" dirty="0" err="1"/>
              <a:t>itu</a:t>
            </a:r>
            <a:r>
              <a:rPr lang="en-US" dirty="0"/>
              <a:t> </a:t>
            </a:r>
            <a:r>
              <a:rPr lang="en-US" dirty="0" err="1"/>
              <a:t>sendiri</a:t>
            </a:r>
            <a:r>
              <a:rPr lang="en-US" dirty="0"/>
              <a:t>.</a:t>
            </a:r>
          </a:p>
          <a:p>
            <a:endParaRPr lang="en-US"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it-IT" sz="2400" b="1" dirty="0"/>
              <a:t>Masa IV (ayat 30): awal mula daratan di Bumi</a:t>
            </a:r>
            <a:r>
              <a:rPr lang="en-US" sz="2400" dirty="0"/>
              <a:t/>
            </a:r>
            <a:br>
              <a:rPr lang="en-US" sz="2400" dirty="0"/>
            </a:br>
            <a:endParaRPr lang="en-US" sz="2400" dirty="0"/>
          </a:p>
        </p:txBody>
      </p:sp>
      <p:sp>
        <p:nvSpPr>
          <p:cNvPr id="3" name="Content Placeholder 2"/>
          <p:cNvSpPr>
            <a:spLocks noGrp="1"/>
          </p:cNvSpPr>
          <p:nvPr>
            <p:ph idx="1"/>
          </p:nvPr>
        </p:nvSpPr>
        <p:spPr/>
        <p:txBody>
          <a:bodyPr>
            <a:normAutofit fontScale="92500" lnSpcReduction="10000"/>
          </a:bodyPr>
          <a:lstStyle/>
          <a:p>
            <a:r>
              <a:rPr lang="it-IT" dirty="0"/>
              <a:t>Penghamparan yang disebutkan dalam ayat 30, dapat diartikan sebagai pembentukan superkontinen Pangaea di permukaan Bumi. </a:t>
            </a:r>
            <a:endParaRPr lang="en-US" dirty="0"/>
          </a:p>
          <a:p>
            <a:r>
              <a:rPr lang="it-IT" dirty="0"/>
              <a:t>Masa III hingga Masa IV ini juga bersesuaian dengan Surat Fushshilat ayat 9 yang artinya, “</a:t>
            </a:r>
            <a:r>
              <a:rPr lang="it-IT" i="1" dirty="0"/>
              <a:t>Katakanlah: ‘Sesungguhnya patutkah kamu kafir kepada yang menciptakan bumi dalam </a:t>
            </a:r>
            <a:r>
              <a:rPr lang="it-IT" i="1" u="sng" dirty="0"/>
              <a:t>dua masa</a:t>
            </a:r>
            <a:r>
              <a:rPr lang="it-IT" i="1" dirty="0"/>
              <a:t> dan kamu adakan sekutu-sekutu bagi-Nya?’ (Yang bersifat) demikian itu adalah Rabb semesta alam</a:t>
            </a:r>
            <a:r>
              <a:rPr lang="it-IT" dirty="0"/>
              <a:t>”.</a:t>
            </a:r>
            <a:endParaRPr lang="en-US" dirty="0"/>
          </a:p>
          <a:p>
            <a:endParaRPr lang="en-US"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t-BR" sz="2400" dirty="0"/>
              <a:t>Gambar 4) daratan Pangaea yang merupakan asal mula semua daratan di Bumi</a:t>
            </a:r>
            <a:r>
              <a:rPr lang="en-US" sz="2400" dirty="0"/>
              <a:t/>
            </a:r>
            <a:br>
              <a:rPr lang="en-US" sz="2400" dirty="0"/>
            </a:br>
            <a:endParaRPr lang="en-US" sz="2400" dirty="0"/>
          </a:p>
        </p:txBody>
      </p:sp>
      <p:pic>
        <p:nvPicPr>
          <p:cNvPr id="38914" name="Picture 2"/>
          <p:cNvPicPr>
            <a:picLocks noGrp="1" noChangeAspect="1" noChangeArrowheads="1"/>
          </p:cNvPicPr>
          <p:nvPr>
            <p:ph idx="1"/>
          </p:nvPr>
        </p:nvPicPr>
        <p:blipFill>
          <a:blip r:embed="rId3"/>
          <a:srcRect/>
          <a:stretch>
            <a:fillRect/>
          </a:stretch>
        </p:blipFill>
        <p:spPr bwMode="auto">
          <a:xfrm>
            <a:off x="714348" y="1428736"/>
            <a:ext cx="7715304" cy="507209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131910"/>
          </a:xfrm>
        </p:spPr>
        <p:txBody>
          <a:bodyPr>
            <a:normAutofit/>
          </a:bodyPr>
          <a:lstStyle/>
          <a:p>
            <a:pPr lvl="0"/>
            <a:r>
              <a:rPr lang="it-IT" sz="2400" b="1" dirty="0"/>
              <a:t>Masa V (ayat 31): pengiriman air ke Bumi melalui komet</a:t>
            </a:r>
            <a:r>
              <a:rPr lang="en-US" sz="2400" dirty="0"/>
              <a:t/>
            </a:r>
            <a:br>
              <a:rPr lang="en-US" sz="2400" dirty="0"/>
            </a:br>
            <a:endParaRPr lang="en-US" sz="2400" dirty="0"/>
          </a:p>
        </p:txBody>
      </p:sp>
      <p:pic>
        <p:nvPicPr>
          <p:cNvPr id="39938" name="Picture 2"/>
          <p:cNvPicPr>
            <a:picLocks noGrp="1" noChangeAspect="1" noChangeArrowheads="1"/>
          </p:cNvPicPr>
          <p:nvPr>
            <p:ph idx="1"/>
          </p:nvPr>
        </p:nvPicPr>
        <p:blipFill>
          <a:blip r:embed="rId3"/>
          <a:srcRect/>
          <a:stretch>
            <a:fillRect/>
          </a:stretch>
        </p:blipFill>
        <p:spPr bwMode="auto">
          <a:xfrm>
            <a:off x="928662" y="1214422"/>
            <a:ext cx="7143800" cy="500065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77500" lnSpcReduction="20000"/>
          </a:bodyPr>
          <a:lstStyle/>
          <a:p>
            <a:r>
              <a:rPr lang="it-IT" dirty="0"/>
              <a:t>Dari ayat 31 di atas, dapat diartikan bahwa di Bumi belum terdapat air ketika mula-mula terbentuk. Jadi, ayat ini menunjukan evolusi Bumi dari tidak ada air menjadi ada air.</a:t>
            </a:r>
            <a:endParaRPr lang="en-US" dirty="0"/>
          </a:p>
          <a:p>
            <a:r>
              <a:rPr lang="it-IT" dirty="0"/>
              <a:t>Jadi, darimana datangnya air? Air diperkirakan berasal dari komet yang menumbuk Bumi ketika atmosfer Bumi masih sangat tipis. Unsur hidrogen yang dibawa komet kemudian bereaksi dengan unsur-unsur di Bumi dan membentuk uap air. Uap air ini kemudian turun sebagai hujan yang pertama. Bukti bahwa air berasal dari komet, adalah rasio Deuterium dan Hidrogen pada air laut, yang sama dengan rasio pada komet. Deuterium adalah unsur Hidrogen yang massanya lebih berat daripada Hidrogen pada umumnya.</a:t>
            </a:r>
            <a:endParaRPr lang="en-US" dirty="0"/>
          </a:p>
          <a:p>
            <a:r>
              <a:rPr lang="it-IT" dirty="0"/>
              <a:t>Karena semua kehidupan berasal dari air, maka setelah air terbentuk, kehidupan pertama berupa tumbuhan bersel satu pun mulai muncul di dalam air.</a:t>
            </a:r>
            <a:endParaRPr lang="en-US" dirty="0"/>
          </a:p>
          <a:p>
            <a:endParaRPr 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785818"/>
          </a:xfrm>
        </p:spPr>
        <p:txBody>
          <a:bodyPr>
            <a:noAutofit/>
          </a:bodyPr>
          <a:lstStyle/>
          <a:p>
            <a:r>
              <a:rPr lang="en-US" sz="2800" b="1" dirty="0" err="1"/>
              <a:t>Masa</a:t>
            </a:r>
            <a:r>
              <a:rPr lang="en-US" sz="2800" b="1" dirty="0"/>
              <a:t> VI (</a:t>
            </a:r>
            <a:r>
              <a:rPr lang="en-US" sz="2800" b="1" dirty="0" err="1"/>
              <a:t>ayat</a:t>
            </a:r>
            <a:r>
              <a:rPr lang="en-US" sz="2800" b="1" dirty="0"/>
              <a:t> 32-33): </a:t>
            </a:r>
            <a:r>
              <a:rPr lang="en-US" sz="2800" b="1" dirty="0" err="1"/>
              <a:t>proses</a:t>
            </a:r>
            <a:r>
              <a:rPr lang="en-US" sz="2800" b="1" dirty="0"/>
              <a:t> </a:t>
            </a:r>
            <a:r>
              <a:rPr lang="en-US" sz="2800" b="1" dirty="0" err="1"/>
              <a:t>geologis</a:t>
            </a:r>
            <a:r>
              <a:rPr lang="en-US" sz="2800" b="1" dirty="0"/>
              <a:t> </a:t>
            </a:r>
            <a:r>
              <a:rPr lang="en-US" sz="2800" b="1" dirty="0" err="1"/>
              <a:t>serta</a:t>
            </a:r>
            <a:r>
              <a:rPr lang="en-US" sz="2800" b="1" dirty="0"/>
              <a:t> </a:t>
            </a:r>
            <a:r>
              <a:rPr lang="en-US" sz="2800" b="1" dirty="0" err="1"/>
              <a:t>lahirnya</a:t>
            </a:r>
            <a:r>
              <a:rPr lang="en-US" sz="2800" b="1" dirty="0"/>
              <a:t> </a:t>
            </a:r>
            <a:r>
              <a:rPr lang="en-US" sz="2800" b="1" dirty="0" err="1"/>
              <a:t>hewan</a:t>
            </a:r>
            <a:r>
              <a:rPr lang="en-US" sz="2800" b="1" dirty="0"/>
              <a:t> </a:t>
            </a:r>
            <a:r>
              <a:rPr lang="en-US" sz="2800" b="1" dirty="0" err="1"/>
              <a:t>dan</a:t>
            </a:r>
            <a:r>
              <a:rPr lang="en-US" sz="2800" b="1" dirty="0"/>
              <a:t> </a:t>
            </a:r>
            <a:r>
              <a:rPr lang="en-US" sz="2800" b="1" dirty="0" err="1"/>
              <a:t>manusia</a:t>
            </a:r>
            <a:r>
              <a:rPr lang="en-US" sz="2800" dirty="0"/>
              <a:t> </a:t>
            </a:r>
            <a:r>
              <a:rPr lang="en-US" sz="2800" dirty="0" smtClean="0"/>
              <a:t/>
            </a:r>
            <a:br>
              <a:rPr lang="en-US" sz="2800" dirty="0" smtClean="0"/>
            </a:br>
            <a:r>
              <a:rPr lang="en-US" sz="1400" dirty="0" err="1"/>
              <a:t>Gambar</a:t>
            </a:r>
            <a:r>
              <a:rPr lang="en-US" sz="1400" dirty="0"/>
              <a:t> 6) </a:t>
            </a:r>
            <a:r>
              <a:rPr lang="en-US" sz="1400" dirty="0" err="1"/>
              <a:t>gunung</a:t>
            </a:r>
            <a:r>
              <a:rPr lang="en-US" sz="1400" dirty="0"/>
              <a:t> </a:t>
            </a:r>
            <a:r>
              <a:rPr lang="en-US" sz="1400" dirty="0" err="1"/>
              <a:t>sebagai</a:t>
            </a:r>
            <a:r>
              <a:rPr lang="en-US" sz="1400" dirty="0"/>
              <a:t> </a:t>
            </a:r>
            <a:r>
              <a:rPr lang="en-US" sz="1400" dirty="0" err="1"/>
              <a:t>pasak</a:t>
            </a:r>
            <a:r>
              <a:rPr lang="en-US" sz="1400" dirty="0"/>
              <a:t> </a:t>
            </a:r>
            <a:r>
              <a:rPr lang="en-US" sz="1400" dirty="0" err="1"/>
              <a:t>Bumi</a:t>
            </a:r>
            <a:r>
              <a:rPr lang="en-US" sz="1400" dirty="0"/>
              <a:t/>
            </a:r>
            <a:br>
              <a:rPr lang="en-US" sz="1400" dirty="0"/>
            </a:br>
            <a:r>
              <a:rPr lang="en-US" sz="2800" dirty="0"/>
              <a:t/>
            </a:r>
            <a:br>
              <a:rPr lang="en-US" sz="2800" dirty="0"/>
            </a:br>
            <a:endParaRPr lang="en-US" sz="2800" dirty="0"/>
          </a:p>
        </p:txBody>
      </p:sp>
      <p:pic>
        <p:nvPicPr>
          <p:cNvPr id="40962" name="Picture 2"/>
          <p:cNvPicPr>
            <a:picLocks noGrp="1" noChangeAspect="1" noChangeArrowheads="1"/>
          </p:cNvPicPr>
          <p:nvPr>
            <p:ph idx="1"/>
          </p:nvPr>
        </p:nvPicPr>
        <p:blipFill>
          <a:blip r:embed="rId3"/>
          <a:srcRect/>
          <a:stretch>
            <a:fillRect/>
          </a:stretch>
        </p:blipFill>
        <p:spPr bwMode="auto">
          <a:xfrm>
            <a:off x="714348" y="1782524"/>
            <a:ext cx="7786742" cy="4575433"/>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92500"/>
          </a:bodyPr>
          <a:lstStyle/>
          <a:p>
            <a:r>
              <a:rPr lang="en-US" dirty="0" err="1"/>
              <a:t>Dalam</a:t>
            </a:r>
            <a:r>
              <a:rPr lang="en-US" dirty="0"/>
              <a:t> </a:t>
            </a:r>
            <a:r>
              <a:rPr lang="en-US" dirty="0" err="1"/>
              <a:t>ayat</a:t>
            </a:r>
            <a:r>
              <a:rPr lang="en-US" dirty="0"/>
              <a:t> 32 </a:t>
            </a:r>
            <a:r>
              <a:rPr lang="en-US" dirty="0" err="1"/>
              <a:t>di</a:t>
            </a:r>
            <a:r>
              <a:rPr lang="en-US" dirty="0"/>
              <a:t> </a:t>
            </a:r>
            <a:r>
              <a:rPr lang="en-US" dirty="0" err="1"/>
              <a:t>atas</a:t>
            </a:r>
            <a:r>
              <a:rPr lang="en-US" dirty="0"/>
              <a:t>, </a:t>
            </a:r>
            <a:r>
              <a:rPr lang="en-US" dirty="0" err="1"/>
              <a:t>disebutkan</a:t>
            </a:r>
            <a:r>
              <a:rPr lang="en-US" dirty="0"/>
              <a:t> ”</a:t>
            </a:r>
            <a:r>
              <a:rPr lang="en-US" i="1" dirty="0"/>
              <a:t>…</a:t>
            </a:r>
            <a:r>
              <a:rPr lang="en-US" i="1" dirty="0" err="1"/>
              <a:t>gunung-gunung</a:t>
            </a:r>
            <a:r>
              <a:rPr lang="en-US" i="1" dirty="0"/>
              <a:t> </a:t>
            </a:r>
            <a:r>
              <a:rPr lang="en-US" i="1" dirty="0" err="1"/>
              <a:t>dipancangkan</a:t>
            </a:r>
            <a:r>
              <a:rPr lang="en-US" i="1" dirty="0"/>
              <a:t> </a:t>
            </a:r>
            <a:r>
              <a:rPr lang="en-US" i="1" dirty="0" err="1"/>
              <a:t>dengan</a:t>
            </a:r>
            <a:r>
              <a:rPr lang="en-US" i="1" dirty="0"/>
              <a:t> </a:t>
            </a:r>
            <a:r>
              <a:rPr lang="en-US" i="1" dirty="0" err="1"/>
              <a:t>teguh</a:t>
            </a:r>
            <a:r>
              <a:rPr lang="en-US" i="1" dirty="0"/>
              <a:t>.</a:t>
            </a:r>
            <a:r>
              <a:rPr lang="en-US" dirty="0"/>
              <a:t>” </a:t>
            </a:r>
            <a:r>
              <a:rPr lang="en-US" dirty="0" err="1"/>
              <a:t>Artinya</a:t>
            </a:r>
            <a:r>
              <a:rPr lang="en-US" dirty="0"/>
              <a:t>, </a:t>
            </a:r>
            <a:r>
              <a:rPr lang="en-US" dirty="0" err="1"/>
              <a:t>gunung-gunung</a:t>
            </a:r>
            <a:r>
              <a:rPr lang="en-US" dirty="0"/>
              <a:t> </a:t>
            </a:r>
            <a:r>
              <a:rPr lang="en-US" dirty="0" err="1"/>
              <a:t>terbentuk</a:t>
            </a:r>
            <a:r>
              <a:rPr lang="en-US" dirty="0"/>
              <a:t> </a:t>
            </a:r>
            <a:r>
              <a:rPr lang="en-US" dirty="0" err="1"/>
              <a:t>setelah</a:t>
            </a:r>
            <a:r>
              <a:rPr lang="en-US" dirty="0"/>
              <a:t> </a:t>
            </a:r>
            <a:r>
              <a:rPr lang="en-US" dirty="0" err="1"/>
              <a:t>penciptaan</a:t>
            </a:r>
            <a:r>
              <a:rPr lang="en-US" dirty="0"/>
              <a:t> </a:t>
            </a:r>
            <a:r>
              <a:rPr lang="en-US" dirty="0" err="1"/>
              <a:t>daratan</a:t>
            </a:r>
            <a:r>
              <a:rPr lang="en-US" dirty="0"/>
              <a:t>, </a:t>
            </a:r>
            <a:r>
              <a:rPr lang="en-US" dirty="0" err="1"/>
              <a:t>pembentukan</a:t>
            </a:r>
            <a:r>
              <a:rPr lang="en-US" dirty="0"/>
              <a:t> air </a:t>
            </a:r>
            <a:r>
              <a:rPr lang="en-US" dirty="0" err="1"/>
              <a:t>dan</a:t>
            </a:r>
            <a:r>
              <a:rPr lang="en-US" dirty="0"/>
              <a:t> </a:t>
            </a:r>
            <a:r>
              <a:rPr lang="en-US" dirty="0" err="1"/>
              <a:t>munculnya</a:t>
            </a:r>
            <a:r>
              <a:rPr lang="en-US" dirty="0"/>
              <a:t> </a:t>
            </a:r>
            <a:r>
              <a:rPr lang="en-US" dirty="0" err="1"/>
              <a:t>tumbuhan</a:t>
            </a:r>
            <a:r>
              <a:rPr lang="en-US" dirty="0"/>
              <a:t> </a:t>
            </a:r>
            <a:r>
              <a:rPr lang="en-US" dirty="0" err="1"/>
              <a:t>pertama</a:t>
            </a:r>
            <a:r>
              <a:rPr lang="en-US" dirty="0"/>
              <a:t>. </a:t>
            </a:r>
            <a:r>
              <a:rPr lang="en-US" dirty="0" err="1"/>
              <a:t>Gunung-gunung</a:t>
            </a:r>
            <a:r>
              <a:rPr lang="en-US" dirty="0"/>
              <a:t> </a:t>
            </a:r>
            <a:r>
              <a:rPr lang="en-US" dirty="0" err="1"/>
              <a:t>terbentuk</a:t>
            </a:r>
            <a:r>
              <a:rPr lang="en-US" dirty="0"/>
              <a:t> </a:t>
            </a:r>
            <a:r>
              <a:rPr lang="en-US" dirty="0" err="1"/>
              <a:t>dari</a:t>
            </a:r>
            <a:r>
              <a:rPr lang="en-US" dirty="0"/>
              <a:t> </a:t>
            </a:r>
            <a:r>
              <a:rPr lang="en-US" dirty="0" err="1"/>
              <a:t>interaksi</a:t>
            </a:r>
            <a:r>
              <a:rPr lang="en-US" dirty="0"/>
              <a:t> </a:t>
            </a:r>
            <a:r>
              <a:rPr lang="en-US" dirty="0" err="1"/>
              <a:t>antar</a:t>
            </a:r>
            <a:r>
              <a:rPr lang="en-US" dirty="0"/>
              <a:t> </a:t>
            </a:r>
            <a:r>
              <a:rPr lang="en-US" dirty="0" err="1"/>
              <a:t>lempeng</a:t>
            </a:r>
            <a:r>
              <a:rPr lang="en-US" dirty="0"/>
              <a:t> </a:t>
            </a:r>
            <a:r>
              <a:rPr lang="en-US" dirty="0" err="1"/>
              <a:t>ketika</a:t>
            </a:r>
            <a:r>
              <a:rPr lang="en-US" dirty="0"/>
              <a:t> </a:t>
            </a:r>
            <a:r>
              <a:rPr lang="en-US" dirty="0" err="1"/>
              <a:t>superkontinen</a:t>
            </a:r>
            <a:r>
              <a:rPr lang="en-US" dirty="0"/>
              <a:t> Pangaea </a:t>
            </a:r>
            <a:r>
              <a:rPr lang="en-US" dirty="0" err="1"/>
              <a:t>mulai</a:t>
            </a:r>
            <a:r>
              <a:rPr lang="en-US" dirty="0"/>
              <a:t> </a:t>
            </a:r>
            <a:r>
              <a:rPr lang="en-US" dirty="0" err="1"/>
              <a:t>terpecah</a:t>
            </a:r>
            <a:r>
              <a:rPr lang="en-US"/>
              <a:t>. </a:t>
            </a:r>
            <a:endParaRPr lang="en-US" dirty="0"/>
          </a:p>
          <a:p>
            <a:r>
              <a:rPr lang="en-US" dirty="0" err="1"/>
              <a:t>Kemudian</a:t>
            </a:r>
            <a:r>
              <a:rPr lang="en-US" dirty="0"/>
              <a:t>, </a:t>
            </a:r>
            <a:r>
              <a:rPr lang="en-US" dirty="0" err="1"/>
              <a:t>setelah</a:t>
            </a:r>
            <a:r>
              <a:rPr lang="en-US" dirty="0"/>
              <a:t> </a:t>
            </a:r>
            <a:r>
              <a:rPr lang="en-US" dirty="0" err="1"/>
              <a:t>gunung</a:t>
            </a:r>
            <a:r>
              <a:rPr lang="en-US" dirty="0"/>
              <a:t> </a:t>
            </a:r>
            <a:r>
              <a:rPr lang="en-US" dirty="0" err="1"/>
              <a:t>mulai</a:t>
            </a:r>
            <a:r>
              <a:rPr lang="en-US" dirty="0"/>
              <a:t> </a:t>
            </a:r>
            <a:r>
              <a:rPr lang="en-US" dirty="0" err="1"/>
              <a:t>terbentuk</a:t>
            </a:r>
            <a:r>
              <a:rPr lang="en-US" dirty="0"/>
              <a:t>, </a:t>
            </a:r>
            <a:r>
              <a:rPr lang="en-US" dirty="0" err="1"/>
              <a:t>terciptalah</a:t>
            </a:r>
            <a:r>
              <a:rPr lang="en-US" dirty="0"/>
              <a:t> </a:t>
            </a:r>
            <a:r>
              <a:rPr lang="en-US" dirty="0" err="1"/>
              <a:t>hewan</a:t>
            </a:r>
            <a:r>
              <a:rPr lang="en-US" dirty="0"/>
              <a:t> </a:t>
            </a:r>
            <a:r>
              <a:rPr lang="en-US" dirty="0" err="1"/>
              <a:t>dan</a:t>
            </a:r>
            <a:r>
              <a:rPr lang="en-US" dirty="0"/>
              <a:t> </a:t>
            </a:r>
            <a:r>
              <a:rPr lang="en-US" dirty="0" err="1"/>
              <a:t>akhirnya</a:t>
            </a:r>
            <a:r>
              <a:rPr lang="en-US" dirty="0"/>
              <a:t> </a:t>
            </a:r>
            <a:r>
              <a:rPr lang="en-US" dirty="0" err="1"/>
              <a:t>manusia</a:t>
            </a:r>
            <a:r>
              <a:rPr lang="en-US" dirty="0"/>
              <a:t> </a:t>
            </a:r>
            <a:r>
              <a:rPr lang="en-US" dirty="0" err="1"/>
              <a:t>sebagaimana</a:t>
            </a:r>
            <a:r>
              <a:rPr lang="en-US" dirty="0"/>
              <a:t> </a:t>
            </a:r>
            <a:r>
              <a:rPr lang="en-US" dirty="0" err="1"/>
              <a:t>disebutkan</a:t>
            </a:r>
            <a:r>
              <a:rPr lang="en-US" dirty="0"/>
              <a:t> </a:t>
            </a:r>
            <a:r>
              <a:rPr lang="en-US" dirty="0" err="1"/>
              <a:t>dalam</a:t>
            </a:r>
            <a:r>
              <a:rPr lang="en-US" dirty="0"/>
              <a:t> </a:t>
            </a:r>
            <a:r>
              <a:rPr lang="en-US" dirty="0" err="1"/>
              <a:t>ayat</a:t>
            </a:r>
            <a:r>
              <a:rPr lang="en-US" dirty="0"/>
              <a:t> 33 </a:t>
            </a:r>
            <a:r>
              <a:rPr lang="en-US" dirty="0" err="1"/>
              <a:t>di</a:t>
            </a:r>
            <a:r>
              <a:rPr lang="en-US" dirty="0"/>
              <a:t> </a:t>
            </a:r>
            <a:r>
              <a:rPr lang="en-US" dirty="0" err="1"/>
              <a:t>atas</a:t>
            </a:r>
            <a:r>
              <a:rPr lang="en-US" dirty="0"/>
              <a:t>. </a:t>
            </a:r>
            <a:r>
              <a:rPr lang="en-US" dirty="0" err="1"/>
              <a:t>Jadi</a:t>
            </a:r>
            <a:r>
              <a:rPr lang="en-US" dirty="0"/>
              <a:t>, </a:t>
            </a:r>
            <a:r>
              <a:rPr lang="en-US" dirty="0" err="1"/>
              <a:t>usia</a:t>
            </a:r>
            <a:r>
              <a:rPr lang="en-US" dirty="0"/>
              <a:t> </a:t>
            </a:r>
            <a:r>
              <a:rPr lang="en-US" dirty="0" err="1"/>
              <a:t>manusia</a:t>
            </a:r>
            <a:r>
              <a:rPr lang="en-US" dirty="0"/>
              <a:t> </a:t>
            </a:r>
            <a:r>
              <a:rPr lang="en-US" dirty="0" err="1"/>
              <a:t>relatif</a:t>
            </a:r>
            <a:r>
              <a:rPr lang="en-US" dirty="0"/>
              <a:t> </a:t>
            </a:r>
            <a:r>
              <a:rPr lang="en-US" dirty="0" err="1"/>
              <a:t>masih</a:t>
            </a:r>
            <a:r>
              <a:rPr lang="en-US" dirty="0"/>
              <a:t> </a:t>
            </a:r>
            <a:r>
              <a:rPr lang="en-US" dirty="0" err="1"/>
              <a:t>sangat</a:t>
            </a:r>
            <a:r>
              <a:rPr lang="en-US" dirty="0"/>
              <a:t> </a:t>
            </a:r>
            <a:r>
              <a:rPr lang="en-US" dirty="0" err="1"/>
              <a:t>muda</a:t>
            </a:r>
            <a:r>
              <a:rPr lang="en-US" dirty="0"/>
              <a:t> </a:t>
            </a:r>
            <a:r>
              <a:rPr lang="en-US" dirty="0" err="1"/>
              <a:t>dalam</a:t>
            </a:r>
            <a:r>
              <a:rPr lang="en-US" dirty="0"/>
              <a:t> </a:t>
            </a:r>
            <a:r>
              <a:rPr lang="en-US" dirty="0" err="1"/>
              <a:t>skala</a:t>
            </a:r>
            <a:r>
              <a:rPr lang="en-US" dirty="0"/>
              <a:t> </a:t>
            </a:r>
            <a:r>
              <a:rPr lang="en-US" dirty="0" err="1"/>
              <a:t>waktu</a:t>
            </a:r>
            <a:r>
              <a:rPr lang="en-US" dirty="0"/>
              <a:t> </a:t>
            </a:r>
            <a:r>
              <a:rPr lang="en-US" dirty="0" err="1"/>
              <a:t>geologi</a:t>
            </a:r>
            <a:r>
              <a:rPr lang="en-US" dirty="0"/>
              <a:t>.</a:t>
            </a:r>
          </a:p>
          <a:p>
            <a:endParaRPr lang="en-US"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fontScale="92500" lnSpcReduction="20000"/>
          </a:bodyPr>
          <a:lstStyle/>
          <a:p>
            <a:r>
              <a:rPr lang="en-US" dirty="0" err="1"/>
              <a:t>Jika</a:t>
            </a:r>
            <a:r>
              <a:rPr lang="en-US" dirty="0"/>
              <a:t> </a:t>
            </a:r>
            <a:r>
              <a:rPr lang="en-US" dirty="0" err="1"/>
              <a:t>diurutkan</a:t>
            </a:r>
            <a:r>
              <a:rPr lang="en-US" dirty="0"/>
              <a:t> </a:t>
            </a:r>
            <a:r>
              <a:rPr lang="en-US" dirty="0" err="1"/>
              <a:t>dari</a:t>
            </a:r>
            <a:r>
              <a:rPr lang="en-US" dirty="0"/>
              <a:t> </a:t>
            </a:r>
            <a:r>
              <a:rPr lang="en-US" dirty="0" err="1"/>
              <a:t>Masa</a:t>
            </a:r>
            <a:r>
              <a:rPr lang="en-US" dirty="0"/>
              <a:t> III </a:t>
            </a:r>
            <a:r>
              <a:rPr lang="en-US" dirty="0" err="1"/>
              <a:t>hingga</a:t>
            </a:r>
            <a:r>
              <a:rPr lang="en-US" dirty="0"/>
              <a:t> </a:t>
            </a:r>
            <a:r>
              <a:rPr lang="en-US" dirty="0" err="1"/>
              <a:t>Masa</a:t>
            </a:r>
            <a:r>
              <a:rPr lang="en-US" dirty="0"/>
              <a:t> VI, </a:t>
            </a:r>
            <a:r>
              <a:rPr lang="en-US" dirty="0" err="1"/>
              <a:t>maka</a:t>
            </a:r>
            <a:r>
              <a:rPr lang="en-US" dirty="0"/>
              <a:t> </a:t>
            </a:r>
            <a:r>
              <a:rPr lang="en-US" dirty="0" err="1"/>
              <a:t>empat</a:t>
            </a:r>
            <a:r>
              <a:rPr lang="en-US" dirty="0"/>
              <a:t> </a:t>
            </a:r>
            <a:r>
              <a:rPr lang="en-US" dirty="0" err="1"/>
              <a:t>masa</a:t>
            </a:r>
            <a:r>
              <a:rPr lang="en-US" dirty="0"/>
              <a:t> </a:t>
            </a:r>
            <a:r>
              <a:rPr lang="en-US" dirty="0" err="1"/>
              <a:t>tersebut</a:t>
            </a:r>
            <a:r>
              <a:rPr lang="en-US" dirty="0"/>
              <a:t> </a:t>
            </a:r>
            <a:r>
              <a:rPr lang="en-US" dirty="0" err="1"/>
              <a:t>dapat</a:t>
            </a:r>
            <a:r>
              <a:rPr lang="en-US" dirty="0"/>
              <a:t> </a:t>
            </a:r>
            <a:r>
              <a:rPr lang="en-US" dirty="0" err="1"/>
              <a:t>dikorelasikan</a:t>
            </a:r>
            <a:r>
              <a:rPr lang="en-US" dirty="0"/>
              <a:t> </a:t>
            </a:r>
            <a:r>
              <a:rPr lang="en-US" dirty="0" err="1"/>
              <a:t>dengan</a:t>
            </a:r>
            <a:r>
              <a:rPr lang="en-US" dirty="0"/>
              <a:t> </a:t>
            </a:r>
            <a:r>
              <a:rPr lang="en-US" dirty="0" err="1"/>
              <a:t>empat</a:t>
            </a:r>
            <a:r>
              <a:rPr lang="en-US" dirty="0"/>
              <a:t> </a:t>
            </a:r>
            <a:r>
              <a:rPr lang="en-US" dirty="0" err="1"/>
              <a:t>masa</a:t>
            </a:r>
            <a:r>
              <a:rPr lang="en-US" dirty="0"/>
              <a:t> </a:t>
            </a:r>
            <a:r>
              <a:rPr lang="en-US" dirty="0" err="1"/>
              <a:t>dalam</a:t>
            </a:r>
            <a:r>
              <a:rPr lang="en-US" dirty="0"/>
              <a:t> </a:t>
            </a:r>
            <a:r>
              <a:rPr lang="en-US" dirty="0" err="1"/>
              <a:t>Surat</a:t>
            </a:r>
            <a:r>
              <a:rPr lang="en-US" dirty="0"/>
              <a:t> </a:t>
            </a:r>
            <a:r>
              <a:rPr lang="en-US" dirty="0" err="1"/>
              <a:t>Fushshilat</a:t>
            </a:r>
            <a:r>
              <a:rPr lang="en-US" dirty="0"/>
              <a:t> </a:t>
            </a:r>
            <a:r>
              <a:rPr lang="en-US" dirty="0" err="1"/>
              <a:t>ayat</a:t>
            </a:r>
            <a:r>
              <a:rPr lang="en-US" dirty="0"/>
              <a:t> 10 yang </a:t>
            </a:r>
            <a:r>
              <a:rPr lang="en-US" dirty="0" err="1"/>
              <a:t>berbunyi</a:t>
            </a:r>
            <a:r>
              <a:rPr lang="en-US" dirty="0"/>
              <a:t>, ”</a:t>
            </a:r>
            <a:r>
              <a:rPr lang="en-US" i="1" dirty="0"/>
              <a:t>Dan </a:t>
            </a:r>
            <a:r>
              <a:rPr lang="en-US" i="1" dirty="0" err="1"/>
              <a:t>dia</a:t>
            </a:r>
            <a:r>
              <a:rPr lang="en-US" i="1" dirty="0"/>
              <a:t> </a:t>
            </a:r>
            <a:r>
              <a:rPr lang="en-US" i="1" dirty="0" err="1"/>
              <a:t>menciptakan</a:t>
            </a:r>
            <a:r>
              <a:rPr lang="en-US" i="1" dirty="0"/>
              <a:t> </a:t>
            </a:r>
            <a:r>
              <a:rPr lang="en-US" i="1" dirty="0" err="1"/>
              <a:t>di</a:t>
            </a:r>
            <a:r>
              <a:rPr lang="en-US" i="1" dirty="0"/>
              <a:t> </a:t>
            </a:r>
            <a:r>
              <a:rPr lang="en-US" i="1" dirty="0" err="1"/>
              <a:t>bumi</a:t>
            </a:r>
            <a:r>
              <a:rPr lang="en-US" i="1" dirty="0"/>
              <a:t> </a:t>
            </a:r>
            <a:r>
              <a:rPr lang="en-US" i="1" dirty="0" err="1"/>
              <a:t>itu</a:t>
            </a:r>
            <a:r>
              <a:rPr lang="en-US" i="1" dirty="0"/>
              <a:t> </a:t>
            </a:r>
            <a:r>
              <a:rPr lang="en-US" i="1" dirty="0" err="1"/>
              <a:t>gunung-gunung</a:t>
            </a:r>
            <a:r>
              <a:rPr lang="en-US" i="1" dirty="0"/>
              <a:t> yang </a:t>
            </a:r>
            <a:r>
              <a:rPr lang="en-US" i="1" dirty="0" err="1"/>
              <a:t>kokoh</a:t>
            </a:r>
            <a:r>
              <a:rPr lang="en-US" i="1" dirty="0"/>
              <a:t> </a:t>
            </a:r>
            <a:r>
              <a:rPr lang="en-US" i="1" dirty="0" err="1"/>
              <a:t>di</a:t>
            </a:r>
            <a:r>
              <a:rPr lang="en-US" i="1" dirty="0"/>
              <a:t> </a:t>
            </a:r>
            <a:r>
              <a:rPr lang="en-US" i="1" dirty="0" err="1"/>
              <a:t>atasnya</a:t>
            </a:r>
            <a:r>
              <a:rPr lang="en-US" i="1" dirty="0"/>
              <a:t>. </a:t>
            </a:r>
            <a:r>
              <a:rPr lang="en-US" i="1" dirty="0" err="1"/>
              <a:t>Dia</a:t>
            </a:r>
            <a:r>
              <a:rPr lang="en-US" i="1" dirty="0"/>
              <a:t> </a:t>
            </a:r>
            <a:r>
              <a:rPr lang="en-US" i="1" dirty="0" err="1"/>
              <a:t>memberkahinya</a:t>
            </a:r>
            <a:r>
              <a:rPr lang="en-US" i="1" dirty="0"/>
              <a:t> </a:t>
            </a:r>
            <a:r>
              <a:rPr lang="en-US" i="1" dirty="0" err="1"/>
              <a:t>dan</a:t>
            </a:r>
            <a:r>
              <a:rPr lang="en-US" i="1" dirty="0"/>
              <a:t> </a:t>
            </a:r>
            <a:r>
              <a:rPr lang="en-US" i="1" dirty="0" err="1"/>
              <a:t>Dia</a:t>
            </a:r>
            <a:r>
              <a:rPr lang="en-US" i="1" dirty="0"/>
              <a:t> </a:t>
            </a:r>
            <a:r>
              <a:rPr lang="en-US" i="1" dirty="0" err="1"/>
              <a:t>menentukan</a:t>
            </a:r>
            <a:r>
              <a:rPr lang="en-US" i="1" dirty="0"/>
              <a:t> </a:t>
            </a:r>
            <a:r>
              <a:rPr lang="en-US" i="1" dirty="0" err="1"/>
              <a:t>padanya</a:t>
            </a:r>
            <a:r>
              <a:rPr lang="en-US" i="1" dirty="0"/>
              <a:t> </a:t>
            </a:r>
            <a:r>
              <a:rPr lang="en-US" i="1" dirty="0" err="1"/>
              <a:t>kadar</a:t>
            </a:r>
            <a:r>
              <a:rPr lang="en-US" i="1" dirty="0"/>
              <a:t> </a:t>
            </a:r>
            <a:r>
              <a:rPr lang="en-US" i="1" dirty="0" err="1"/>
              <a:t>makanan-makanan</a:t>
            </a:r>
            <a:r>
              <a:rPr lang="en-US" i="1" dirty="0"/>
              <a:t> (</a:t>
            </a:r>
            <a:r>
              <a:rPr lang="en-US" i="1" dirty="0" err="1"/>
              <a:t>penghuni</a:t>
            </a:r>
            <a:r>
              <a:rPr lang="en-US" i="1" dirty="0"/>
              <a:t>)</a:t>
            </a:r>
            <a:r>
              <a:rPr lang="en-US" i="1" dirty="0" err="1"/>
              <a:t>nya</a:t>
            </a:r>
            <a:r>
              <a:rPr lang="en-US" i="1" dirty="0"/>
              <a:t> </a:t>
            </a:r>
            <a:r>
              <a:rPr lang="en-US" i="1" dirty="0" err="1"/>
              <a:t>dalam</a:t>
            </a:r>
            <a:r>
              <a:rPr lang="en-US" i="1" dirty="0"/>
              <a:t> </a:t>
            </a:r>
            <a:r>
              <a:rPr lang="en-US" i="1" u="sng" dirty="0" err="1"/>
              <a:t>empat</a:t>
            </a:r>
            <a:r>
              <a:rPr lang="en-US" i="1" u="sng" dirty="0"/>
              <a:t> </a:t>
            </a:r>
            <a:r>
              <a:rPr lang="en-US" i="1" u="sng" dirty="0" err="1"/>
              <a:t>masa</a:t>
            </a:r>
            <a:r>
              <a:rPr lang="en-US" i="1" dirty="0"/>
              <a:t>. (</a:t>
            </a:r>
            <a:r>
              <a:rPr lang="en-US" i="1" dirty="0" err="1"/>
              <a:t>Penjelasan</a:t>
            </a:r>
            <a:r>
              <a:rPr lang="en-US" i="1" dirty="0"/>
              <a:t> </a:t>
            </a:r>
            <a:r>
              <a:rPr lang="en-US" i="1" dirty="0" err="1"/>
              <a:t>itu</a:t>
            </a:r>
            <a:r>
              <a:rPr lang="en-US" i="1" dirty="0"/>
              <a:t> </a:t>
            </a:r>
            <a:r>
              <a:rPr lang="en-US" i="1" dirty="0" err="1"/>
              <a:t>sebagai</a:t>
            </a:r>
            <a:r>
              <a:rPr lang="en-US" i="1" dirty="0"/>
              <a:t> </a:t>
            </a:r>
            <a:r>
              <a:rPr lang="en-US" i="1" dirty="0" err="1"/>
              <a:t>jawaban</a:t>
            </a:r>
            <a:r>
              <a:rPr lang="en-US" i="1" dirty="0"/>
              <a:t>) </a:t>
            </a:r>
            <a:r>
              <a:rPr lang="en-US" i="1" dirty="0" err="1"/>
              <a:t>bagi</a:t>
            </a:r>
            <a:r>
              <a:rPr lang="en-US" i="1" dirty="0"/>
              <a:t> </a:t>
            </a:r>
            <a:r>
              <a:rPr lang="en-US" i="1" dirty="0" err="1"/>
              <a:t>orang-orang</a:t>
            </a:r>
            <a:r>
              <a:rPr lang="en-US" i="1" dirty="0"/>
              <a:t> yang </a:t>
            </a:r>
            <a:r>
              <a:rPr lang="en-US" i="1" dirty="0" err="1"/>
              <a:t>bertanya</a:t>
            </a:r>
            <a:r>
              <a:rPr lang="en-US" dirty="0"/>
              <a:t>”.</a:t>
            </a:r>
          </a:p>
          <a:p>
            <a:pPr>
              <a:buNone/>
            </a:pPr>
            <a:r>
              <a:rPr lang="en-US" dirty="0"/>
              <a:t> </a:t>
            </a:r>
          </a:p>
          <a:p>
            <a:r>
              <a:rPr lang="en-US" dirty="0" err="1"/>
              <a:t>Demikianlah</a:t>
            </a:r>
            <a:r>
              <a:rPr lang="en-US" dirty="0"/>
              <a:t> </a:t>
            </a:r>
            <a:r>
              <a:rPr lang="en-US" dirty="0" err="1"/>
              <a:t>penafsiran</a:t>
            </a:r>
            <a:r>
              <a:rPr lang="en-US" dirty="0"/>
              <a:t> </a:t>
            </a:r>
            <a:r>
              <a:rPr lang="en-US" dirty="0" err="1"/>
              <a:t>enam</a:t>
            </a:r>
            <a:r>
              <a:rPr lang="en-US" dirty="0"/>
              <a:t> </a:t>
            </a:r>
            <a:r>
              <a:rPr lang="en-US" dirty="0" err="1"/>
              <a:t>masa</a:t>
            </a:r>
            <a:r>
              <a:rPr lang="en-US" dirty="0"/>
              <a:t> </a:t>
            </a:r>
            <a:r>
              <a:rPr lang="en-US" dirty="0" err="1"/>
              <a:t>penciptaan</a:t>
            </a:r>
            <a:r>
              <a:rPr lang="en-US" dirty="0"/>
              <a:t> </a:t>
            </a:r>
            <a:r>
              <a:rPr lang="en-US" dirty="0" err="1"/>
              <a:t>alam</a:t>
            </a:r>
            <a:r>
              <a:rPr lang="en-US" dirty="0"/>
              <a:t> </a:t>
            </a:r>
            <a:r>
              <a:rPr lang="en-US" dirty="0" err="1"/>
              <a:t>dalam</a:t>
            </a:r>
            <a:r>
              <a:rPr lang="en-US" dirty="0"/>
              <a:t> Al-Qur’an, </a:t>
            </a:r>
            <a:r>
              <a:rPr lang="en-US" dirty="0" err="1"/>
              <a:t>sejak</a:t>
            </a:r>
            <a:r>
              <a:rPr lang="en-US" dirty="0"/>
              <a:t> </a:t>
            </a:r>
            <a:r>
              <a:rPr lang="en-US" dirty="0" err="1"/>
              <a:t>kemunculan</a:t>
            </a:r>
            <a:r>
              <a:rPr lang="en-US" dirty="0"/>
              <a:t> </a:t>
            </a:r>
            <a:r>
              <a:rPr lang="en-US" dirty="0" err="1"/>
              <a:t>alam</a:t>
            </a:r>
            <a:r>
              <a:rPr lang="en-US" dirty="0"/>
              <a:t> </a:t>
            </a:r>
            <a:r>
              <a:rPr lang="en-US" dirty="0" err="1"/>
              <a:t>semesta</a:t>
            </a:r>
            <a:r>
              <a:rPr lang="en-US" dirty="0"/>
              <a:t> </a:t>
            </a:r>
            <a:r>
              <a:rPr lang="en-US" dirty="0" err="1"/>
              <a:t>hingga</a:t>
            </a:r>
            <a:r>
              <a:rPr lang="en-US" dirty="0"/>
              <a:t> </a:t>
            </a:r>
            <a:r>
              <a:rPr lang="en-US" dirty="0" err="1"/>
              <a:t>terciptanya</a:t>
            </a:r>
            <a:r>
              <a:rPr lang="en-US" dirty="0"/>
              <a:t> </a:t>
            </a:r>
            <a:r>
              <a:rPr lang="en-US" dirty="0" err="1"/>
              <a:t>manusia</a:t>
            </a:r>
            <a:r>
              <a:rPr lang="en-US" dirty="0"/>
              <a:t>. </a:t>
            </a:r>
          </a:p>
          <a:p>
            <a:endParaRPr lang="en-US" dirty="0"/>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pt-BR" sz="2000" b="1" dirty="0" smtClean="0"/>
              <a:t>Asal Mula Alam Semesta - Keajaiban Ilmiah Al Qur'an </a:t>
            </a:r>
            <a:br>
              <a:rPr lang="pt-BR" sz="2000" b="1" dirty="0" smtClean="0"/>
            </a:br>
            <a:endParaRPr lang="en-US" sz="2000" dirty="0"/>
          </a:p>
        </p:txBody>
      </p:sp>
      <p:sp>
        <p:nvSpPr>
          <p:cNvPr id="3" name="Content Placeholder 2"/>
          <p:cNvSpPr>
            <a:spLocks noGrp="1"/>
          </p:cNvSpPr>
          <p:nvPr>
            <p:ph idx="1"/>
          </p:nvPr>
        </p:nvSpPr>
        <p:spPr>
          <a:xfrm>
            <a:off x="457200" y="1600200"/>
            <a:ext cx="8229600" cy="5257800"/>
          </a:xfrm>
        </p:spPr>
        <p:style>
          <a:lnRef idx="1">
            <a:schemeClr val="accent3"/>
          </a:lnRef>
          <a:fillRef idx="3">
            <a:schemeClr val="accent3"/>
          </a:fillRef>
          <a:effectRef idx="2">
            <a:schemeClr val="accent3"/>
          </a:effectRef>
          <a:fontRef idx="minor">
            <a:schemeClr val="lt1"/>
          </a:fontRef>
        </p:style>
        <p:txBody>
          <a:bodyPr>
            <a:noAutofit/>
          </a:bodyPr>
          <a:lstStyle/>
          <a:p>
            <a:r>
              <a:rPr lang="en-US" sz="2800" dirty="0" err="1" smtClean="0"/>
              <a:t>Ilmu</a:t>
            </a:r>
            <a:r>
              <a:rPr lang="en-US" sz="2800" dirty="0" smtClean="0"/>
              <a:t> </a:t>
            </a:r>
            <a:r>
              <a:rPr lang="en-US" sz="2800" dirty="0" err="1" smtClean="0"/>
              <a:t>pengetahuan</a:t>
            </a:r>
            <a:r>
              <a:rPr lang="en-US" sz="2800" dirty="0" smtClean="0"/>
              <a:t> </a:t>
            </a:r>
            <a:r>
              <a:rPr lang="en-US" sz="2800" dirty="0" err="1" smtClean="0"/>
              <a:t>moderen</a:t>
            </a:r>
            <a:r>
              <a:rPr lang="en-US" sz="2800" dirty="0" smtClean="0"/>
              <a:t>, </a:t>
            </a:r>
            <a:r>
              <a:rPr lang="en-US" sz="2800" dirty="0" err="1" smtClean="0"/>
              <a:t>ilmu</a:t>
            </a:r>
            <a:r>
              <a:rPr lang="en-US" sz="2800" dirty="0" smtClean="0"/>
              <a:t> </a:t>
            </a:r>
            <a:r>
              <a:rPr lang="en-US" sz="2800" dirty="0" err="1" smtClean="0"/>
              <a:t>astronomi</a:t>
            </a:r>
            <a:r>
              <a:rPr lang="en-US" sz="2800" dirty="0" smtClean="0"/>
              <a:t>, </a:t>
            </a:r>
            <a:r>
              <a:rPr lang="en-US" sz="2800" dirty="0" err="1" smtClean="0"/>
              <a:t>baik</a:t>
            </a:r>
            <a:r>
              <a:rPr lang="en-US" sz="2800" dirty="0" smtClean="0"/>
              <a:t> yang </a:t>
            </a:r>
            <a:r>
              <a:rPr lang="en-US" sz="2800" dirty="0" err="1" smtClean="0"/>
              <a:t>berdasarkan</a:t>
            </a:r>
            <a:r>
              <a:rPr lang="en-US" sz="2800" dirty="0" smtClean="0"/>
              <a:t> </a:t>
            </a:r>
            <a:r>
              <a:rPr lang="en-US" sz="2800" dirty="0" err="1" smtClean="0"/>
              <a:t>pengamatan</a:t>
            </a:r>
            <a:r>
              <a:rPr lang="en-US" sz="2800" dirty="0" smtClean="0"/>
              <a:t> </a:t>
            </a:r>
            <a:r>
              <a:rPr lang="en-US" sz="2800" dirty="0" err="1" smtClean="0"/>
              <a:t>maupun</a:t>
            </a:r>
            <a:r>
              <a:rPr lang="en-US" sz="2800" dirty="0" smtClean="0"/>
              <a:t> </a:t>
            </a:r>
            <a:r>
              <a:rPr lang="en-US" sz="2800" dirty="0" err="1" smtClean="0"/>
              <a:t>berupa</a:t>
            </a:r>
            <a:r>
              <a:rPr lang="en-US" sz="2800" dirty="0" smtClean="0"/>
              <a:t> </a:t>
            </a:r>
            <a:r>
              <a:rPr lang="en-US" sz="2800" dirty="0" err="1" smtClean="0"/>
              <a:t>teori</a:t>
            </a:r>
            <a:r>
              <a:rPr lang="en-US" sz="2800" dirty="0" smtClean="0"/>
              <a:t>, </a:t>
            </a:r>
            <a:r>
              <a:rPr lang="en-US" sz="2800" dirty="0" err="1" smtClean="0"/>
              <a:t>dengan</a:t>
            </a:r>
            <a:r>
              <a:rPr lang="en-US" sz="2800" dirty="0" smtClean="0"/>
              <a:t> </a:t>
            </a:r>
            <a:r>
              <a:rPr lang="en-US" sz="2800" dirty="0" err="1" smtClean="0"/>
              <a:t>jelas</a:t>
            </a:r>
            <a:r>
              <a:rPr lang="en-US" sz="2800" dirty="0" smtClean="0"/>
              <a:t> </a:t>
            </a:r>
            <a:r>
              <a:rPr lang="en-US" sz="2800" dirty="0" err="1" smtClean="0"/>
              <a:t>menunjukkan</a:t>
            </a:r>
            <a:r>
              <a:rPr lang="en-US" sz="2800" dirty="0" smtClean="0"/>
              <a:t> </a:t>
            </a:r>
            <a:r>
              <a:rPr lang="en-US" sz="2800" dirty="0" err="1" smtClean="0"/>
              <a:t>bahwa</a:t>
            </a:r>
            <a:r>
              <a:rPr lang="en-US" sz="2800" dirty="0" smtClean="0"/>
              <a:t> </a:t>
            </a:r>
            <a:r>
              <a:rPr lang="en-US" sz="2800" b="1" dirty="0" err="1" smtClean="0"/>
              <a:t>pada</a:t>
            </a:r>
            <a:r>
              <a:rPr lang="en-US" sz="2800" b="1" dirty="0" smtClean="0"/>
              <a:t> </a:t>
            </a:r>
            <a:r>
              <a:rPr lang="en-US" sz="2800" b="1" dirty="0" err="1" smtClean="0"/>
              <a:t>suatu</a:t>
            </a:r>
            <a:r>
              <a:rPr lang="en-US" sz="2800" b="1" dirty="0" smtClean="0"/>
              <a:t> </a:t>
            </a:r>
            <a:r>
              <a:rPr lang="en-US" sz="2800" b="1" dirty="0" err="1" smtClean="0"/>
              <a:t>saat</a:t>
            </a:r>
            <a:r>
              <a:rPr lang="en-US" sz="2800" b="1" dirty="0" smtClean="0"/>
              <a:t> </a:t>
            </a:r>
            <a:r>
              <a:rPr lang="en-US" sz="2800" b="1" dirty="0" err="1" smtClean="0"/>
              <a:t>seluruh</a:t>
            </a:r>
            <a:r>
              <a:rPr lang="en-US" sz="2800" b="1" dirty="0" smtClean="0"/>
              <a:t> </a:t>
            </a:r>
            <a:r>
              <a:rPr lang="en-US" sz="2800" b="1" dirty="0" err="1" smtClean="0"/>
              <a:t>alam</a:t>
            </a:r>
            <a:r>
              <a:rPr lang="en-US" sz="2800" b="1" dirty="0" smtClean="0"/>
              <a:t> </a:t>
            </a:r>
            <a:r>
              <a:rPr lang="en-US" sz="2800" b="1" dirty="0" err="1" smtClean="0"/>
              <a:t>semesta</a:t>
            </a:r>
            <a:r>
              <a:rPr lang="en-US" sz="2800" b="1" dirty="0" smtClean="0"/>
              <a:t> </a:t>
            </a:r>
            <a:r>
              <a:rPr lang="en-US" sz="2800" b="1" dirty="0" err="1" smtClean="0"/>
              <a:t>masih</a:t>
            </a:r>
            <a:r>
              <a:rPr lang="en-US" sz="2800" b="1" dirty="0" smtClean="0"/>
              <a:t> </a:t>
            </a:r>
            <a:r>
              <a:rPr lang="en-US" sz="2800" b="1" dirty="0" err="1" smtClean="0"/>
              <a:t>berupa</a:t>
            </a:r>
            <a:r>
              <a:rPr lang="en-US" sz="2800" b="1" dirty="0" smtClean="0"/>
              <a:t> '</a:t>
            </a:r>
            <a:r>
              <a:rPr lang="en-US" sz="2800" b="1" dirty="0" err="1" smtClean="0"/>
              <a:t>gumpalan</a:t>
            </a:r>
            <a:r>
              <a:rPr lang="en-US" sz="2800" b="1" dirty="0" smtClean="0"/>
              <a:t> </a:t>
            </a:r>
            <a:r>
              <a:rPr lang="en-US" sz="2800" b="1" dirty="0" err="1" smtClean="0"/>
              <a:t>asap</a:t>
            </a:r>
            <a:r>
              <a:rPr lang="en-US" sz="2800" b="1" dirty="0" smtClean="0"/>
              <a:t>'</a:t>
            </a:r>
            <a:r>
              <a:rPr lang="en-US" sz="2800" dirty="0" smtClean="0"/>
              <a:t> (</a:t>
            </a:r>
            <a:r>
              <a:rPr lang="en-US" sz="2800" dirty="0" err="1" smtClean="0"/>
              <a:t>yaitu</a:t>
            </a:r>
            <a:r>
              <a:rPr lang="en-US" sz="2800" dirty="0" smtClean="0"/>
              <a:t> </a:t>
            </a:r>
            <a:r>
              <a:rPr lang="en-US" sz="2800" dirty="0" err="1" smtClean="0"/>
              <a:t>komposisi</a:t>
            </a:r>
            <a:r>
              <a:rPr lang="en-US" sz="2800" dirty="0" smtClean="0"/>
              <a:t> gas yang </a:t>
            </a:r>
            <a:r>
              <a:rPr lang="en-US" sz="2800" dirty="0" err="1" smtClean="0"/>
              <a:t>sangat</a:t>
            </a:r>
            <a:r>
              <a:rPr lang="en-US" sz="2800" dirty="0" smtClean="0"/>
              <a:t> </a:t>
            </a:r>
            <a:r>
              <a:rPr lang="en-US" sz="2800" dirty="0" err="1" smtClean="0"/>
              <a:t>rapat</a:t>
            </a:r>
            <a:r>
              <a:rPr lang="en-US" sz="2800" dirty="0" smtClean="0"/>
              <a:t> </a:t>
            </a:r>
            <a:r>
              <a:rPr lang="en-US" sz="2800" dirty="0" err="1" smtClean="0"/>
              <a:t>dan</a:t>
            </a:r>
            <a:r>
              <a:rPr lang="en-US" sz="2800" dirty="0" smtClean="0"/>
              <a:t> </a:t>
            </a:r>
            <a:r>
              <a:rPr lang="en-US" sz="2800" dirty="0" err="1" smtClean="0"/>
              <a:t>tak</a:t>
            </a:r>
            <a:r>
              <a:rPr lang="en-US" sz="2800" dirty="0" smtClean="0"/>
              <a:t> </a:t>
            </a:r>
            <a:r>
              <a:rPr lang="en-US" sz="2800" dirty="0" err="1" smtClean="0"/>
              <a:t>tembus</a:t>
            </a:r>
            <a:r>
              <a:rPr lang="en-US" sz="2800" dirty="0" smtClean="0"/>
              <a:t> </a:t>
            </a:r>
            <a:r>
              <a:rPr lang="en-US" sz="2800" dirty="0" err="1" smtClean="0"/>
              <a:t>pandang</a:t>
            </a:r>
            <a:r>
              <a:rPr lang="en-US" sz="2800" dirty="0" smtClean="0"/>
              <a:t>, </a:t>
            </a:r>
            <a:r>
              <a:rPr lang="en-US" sz="2800" i="1" dirty="0" smtClean="0"/>
              <a:t>The First Three Minutes, a Modern View of the Origin of the Universe</a:t>
            </a:r>
            <a:r>
              <a:rPr lang="en-US" sz="2800" dirty="0" smtClean="0"/>
              <a:t>, Weinberg, </a:t>
            </a:r>
            <a:r>
              <a:rPr lang="en-US" sz="2800" dirty="0" err="1" smtClean="0"/>
              <a:t>hal</a:t>
            </a:r>
            <a:r>
              <a:rPr lang="en-US" sz="2800" dirty="0" smtClean="0"/>
              <a:t>. 94-105.). Hal </a:t>
            </a:r>
            <a:r>
              <a:rPr lang="en-US" sz="2800" dirty="0" err="1" smtClean="0"/>
              <a:t>ini</a:t>
            </a:r>
            <a:r>
              <a:rPr lang="en-US" sz="2800" dirty="0" smtClean="0"/>
              <a:t> </a:t>
            </a:r>
            <a:r>
              <a:rPr lang="en-US" sz="2800" dirty="0" err="1" smtClean="0"/>
              <a:t>merupakan</a:t>
            </a:r>
            <a:r>
              <a:rPr lang="en-US" sz="2800" dirty="0" smtClean="0"/>
              <a:t> </a:t>
            </a:r>
            <a:r>
              <a:rPr lang="en-US" sz="2800" dirty="0" err="1" smtClean="0"/>
              <a:t>sebuah</a:t>
            </a:r>
            <a:r>
              <a:rPr lang="en-US" sz="2800" dirty="0" smtClean="0"/>
              <a:t> </a:t>
            </a:r>
            <a:r>
              <a:rPr lang="en-US" sz="2800" dirty="0" err="1" smtClean="0"/>
              <a:t>prinsip</a:t>
            </a:r>
            <a:r>
              <a:rPr lang="en-US" sz="2800" dirty="0" smtClean="0"/>
              <a:t> yang </a:t>
            </a:r>
            <a:r>
              <a:rPr lang="en-US" sz="2800" dirty="0" err="1" smtClean="0"/>
              <a:t>tak</a:t>
            </a:r>
            <a:r>
              <a:rPr lang="en-US" sz="2800" dirty="0" smtClean="0"/>
              <a:t> </a:t>
            </a:r>
            <a:r>
              <a:rPr lang="en-US" sz="2800" dirty="0" err="1" smtClean="0"/>
              <a:t>diragukan</a:t>
            </a:r>
            <a:r>
              <a:rPr lang="en-US" sz="2800" dirty="0" smtClean="0"/>
              <a:t> </a:t>
            </a:r>
            <a:r>
              <a:rPr lang="en-US" sz="2800" dirty="0" err="1" smtClean="0"/>
              <a:t>lagi</a:t>
            </a:r>
            <a:r>
              <a:rPr lang="en-US" sz="2800" dirty="0" smtClean="0"/>
              <a:t> </a:t>
            </a:r>
            <a:r>
              <a:rPr lang="en-US" sz="2800" dirty="0" err="1" smtClean="0"/>
              <a:t>menurut</a:t>
            </a:r>
            <a:r>
              <a:rPr lang="en-US" sz="2800" dirty="0" smtClean="0"/>
              <a:t> </a:t>
            </a:r>
            <a:r>
              <a:rPr lang="en-US" sz="2800" dirty="0" err="1" smtClean="0"/>
              <a:t>standar</a:t>
            </a:r>
            <a:r>
              <a:rPr lang="en-US" sz="2800" dirty="0" smtClean="0"/>
              <a:t> </a:t>
            </a:r>
            <a:r>
              <a:rPr lang="en-US" sz="2800" dirty="0" err="1" smtClean="0"/>
              <a:t>astronomi</a:t>
            </a:r>
            <a:r>
              <a:rPr lang="en-US" sz="2800" dirty="0" smtClean="0"/>
              <a:t> </a:t>
            </a:r>
            <a:r>
              <a:rPr lang="en-US" sz="2800" dirty="0" err="1" smtClean="0"/>
              <a:t>moderen</a:t>
            </a:r>
            <a:r>
              <a:rPr lang="en-US" sz="2800" dirty="0" smtClean="0"/>
              <a:t>. Para </a:t>
            </a:r>
            <a:r>
              <a:rPr lang="en-US" sz="2800" dirty="0" err="1" smtClean="0"/>
              <a:t>ilmuwan</a:t>
            </a:r>
            <a:r>
              <a:rPr lang="en-US" sz="2800" dirty="0" smtClean="0"/>
              <a:t> </a:t>
            </a:r>
            <a:r>
              <a:rPr lang="en-US" sz="2800" dirty="0" err="1" smtClean="0"/>
              <a:t>sekarang</a:t>
            </a:r>
            <a:r>
              <a:rPr lang="en-US" sz="2800" dirty="0" smtClean="0"/>
              <a:t> </a:t>
            </a:r>
            <a:r>
              <a:rPr lang="en-US" sz="2800" dirty="0" err="1" smtClean="0"/>
              <a:t>dapat</a:t>
            </a:r>
            <a:r>
              <a:rPr lang="en-US" sz="2800" dirty="0" smtClean="0"/>
              <a:t> </a:t>
            </a:r>
            <a:r>
              <a:rPr lang="en-US" sz="2800" dirty="0" err="1" smtClean="0"/>
              <a:t>melihat</a:t>
            </a:r>
            <a:r>
              <a:rPr lang="en-US" sz="2800" dirty="0" smtClean="0"/>
              <a:t> </a:t>
            </a:r>
            <a:r>
              <a:rPr lang="en-US" sz="2800" dirty="0" err="1" smtClean="0"/>
              <a:t>pembentukan</a:t>
            </a:r>
            <a:r>
              <a:rPr lang="en-US" sz="2800" dirty="0" smtClean="0"/>
              <a:t> </a:t>
            </a:r>
            <a:r>
              <a:rPr lang="en-US" sz="2800" dirty="0" err="1" smtClean="0"/>
              <a:t>bintang-bintang</a:t>
            </a:r>
            <a:r>
              <a:rPr lang="en-US" sz="2800" dirty="0" smtClean="0"/>
              <a:t> </a:t>
            </a:r>
            <a:r>
              <a:rPr lang="en-US" sz="2800" dirty="0" err="1" smtClean="0"/>
              <a:t>baru</a:t>
            </a:r>
            <a:r>
              <a:rPr lang="en-US" sz="2800" dirty="0" smtClean="0"/>
              <a:t> </a:t>
            </a:r>
            <a:r>
              <a:rPr lang="en-US" sz="2800" dirty="0" err="1" smtClean="0"/>
              <a:t>dari</a:t>
            </a:r>
            <a:r>
              <a:rPr lang="en-US" sz="2800" dirty="0" smtClean="0"/>
              <a:t> </a:t>
            </a:r>
            <a:r>
              <a:rPr lang="en-US" sz="2800" dirty="0" err="1" smtClean="0"/>
              <a:t>peninggalan</a:t>
            </a:r>
            <a:r>
              <a:rPr lang="en-US" sz="2800" dirty="0" smtClean="0"/>
              <a:t> '</a:t>
            </a:r>
            <a:r>
              <a:rPr lang="en-US" sz="2800" dirty="0" err="1" smtClean="0"/>
              <a:t>gumpalan</a:t>
            </a:r>
            <a:r>
              <a:rPr lang="en-US" sz="2800" dirty="0" smtClean="0"/>
              <a:t> </a:t>
            </a:r>
            <a:r>
              <a:rPr lang="en-US" sz="2800" dirty="0" err="1" smtClean="0"/>
              <a:t>asap</a:t>
            </a:r>
            <a:r>
              <a:rPr lang="en-US" sz="2800" dirty="0" smtClean="0"/>
              <a:t>' </a:t>
            </a:r>
            <a:r>
              <a:rPr lang="en-US" sz="2800" dirty="0" err="1" smtClean="0"/>
              <a:t>semacam</a:t>
            </a:r>
            <a:r>
              <a:rPr lang="en-US" sz="2800" dirty="0" smtClean="0"/>
              <a:t> </a:t>
            </a:r>
            <a:r>
              <a:rPr lang="en-US" sz="2800" dirty="0" err="1" smtClean="0"/>
              <a:t>itu</a:t>
            </a:r>
            <a:r>
              <a:rPr lang="en-US" sz="2800" dirty="0" smtClean="0"/>
              <a:t> (</a:t>
            </a:r>
            <a:r>
              <a:rPr lang="en-US" sz="2800" dirty="0" err="1" smtClean="0"/>
              <a:t>lihat</a:t>
            </a:r>
            <a:r>
              <a:rPr lang="en-US" sz="2800" dirty="0" smtClean="0"/>
              <a:t> </a:t>
            </a:r>
            <a:r>
              <a:rPr lang="en-US" sz="2800" dirty="0" err="1" smtClean="0"/>
              <a:t>gambar</a:t>
            </a:r>
            <a:r>
              <a:rPr lang="en-US" sz="2800" dirty="0" smtClean="0"/>
              <a:t> 10 </a:t>
            </a:r>
            <a:r>
              <a:rPr lang="en-US" sz="2800" dirty="0" err="1" smtClean="0"/>
              <a:t>dan</a:t>
            </a:r>
            <a:r>
              <a:rPr lang="en-US" sz="2800" dirty="0" smtClean="0"/>
              <a:t> 11)</a:t>
            </a:r>
            <a:endParaRPr lang="en-US" sz="2800"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t>Gambar</a:t>
            </a:r>
            <a:r>
              <a:rPr lang="en-US" sz="2000" dirty="0" smtClean="0"/>
              <a:t> 10. </a:t>
            </a:r>
            <a:r>
              <a:rPr lang="en-US" sz="2000" dirty="0" err="1" smtClean="0"/>
              <a:t>Sebuah</a:t>
            </a:r>
            <a:r>
              <a:rPr lang="en-US" sz="2000" dirty="0" smtClean="0"/>
              <a:t> </a:t>
            </a:r>
            <a:r>
              <a:rPr lang="en-US" sz="2000" dirty="0" err="1" smtClean="0"/>
              <a:t>bintang</a:t>
            </a:r>
            <a:r>
              <a:rPr lang="en-US" sz="2000" dirty="0" smtClean="0"/>
              <a:t> </a:t>
            </a:r>
            <a:r>
              <a:rPr lang="en-US" sz="2000" dirty="0" err="1" smtClean="0"/>
              <a:t>terbentuk</a:t>
            </a:r>
            <a:r>
              <a:rPr lang="en-US" sz="2000" dirty="0" smtClean="0"/>
              <a:t> </a:t>
            </a:r>
            <a:r>
              <a:rPr lang="en-US" sz="2000" dirty="0" err="1" smtClean="0"/>
              <a:t>dari</a:t>
            </a:r>
            <a:r>
              <a:rPr lang="en-US" sz="2000" dirty="0" smtClean="0"/>
              <a:t> </a:t>
            </a:r>
            <a:r>
              <a:rPr lang="en-US" sz="2000" dirty="0" err="1" smtClean="0"/>
              <a:t>gumpalan</a:t>
            </a:r>
            <a:r>
              <a:rPr lang="en-US" sz="2000" dirty="0" smtClean="0"/>
              <a:t> gas </a:t>
            </a:r>
            <a:r>
              <a:rPr lang="en-US" sz="2000" dirty="0" err="1" smtClean="0"/>
              <a:t>dan</a:t>
            </a:r>
            <a:r>
              <a:rPr lang="en-US" sz="2000" dirty="0" smtClean="0"/>
              <a:t> </a:t>
            </a:r>
            <a:r>
              <a:rPr lang="en-US" sz="2000" dirty="0" err="1" smtClean="0"/>
              <a:t>asap</a:t>
            </a:r>
            <a:r>
              <a:rPr lang="en-US" sz="2000" dirty="0" smtClean="0"/>
              <a:t> (nebula), yang </a:t>
            </a:r>
            <a:r>
              <a:rPr lang="en-US" sz="2000" dirty="0" err="1" smtClean="0"/>
              <a:t>merupakan</a:t>
            </a:r>
            <a:r>
              <a:rPr lang="en-US" sz="2000" dirty="0" smtClean="0"/>
              <a:t> </a:t>
            </a:r>
            <a:r>
              <a:rPr lang="en-US" sz="2000" dirty="0" err="1" smtClean="0"/>
              <a:t>peninggalan</a:t>
            </a:r>
            <a:r>
              <a:rPr lang="en-US" sz="2000" dirty="0" smtClean="0"/>
              <a:t> </a:t>
            </a:r>
            <a:r>
              <a:rPr lang="en-US" sz="2000" dirty="0" err="1" smtClean="0"/>
              <a:t>dari</a:t>
            </a:r>
            <a:r>
              <a:rPr lang="en-US" sz="2000" dirty="0" smtClean="0"/>
              <a:t> '</a:t>
            </a:r>
            <a:r>
              <a:rPr lang="en-US" sz="2000" dirty="0" err="1" smtClean="0"/>
              <a:t>asap</a:t>
            </a:r>
            <a:r>
              <a:rPr lang="en-US" sz="2000" dirty="0" smtClean="0"/>
              <a:t>' yang </a:t>
            </a:r>
            <a:r>
              <a:rPr lang="en-US" sz="2000" dirty="0" err="1" smtClean="0"/>
              <a:t>menjadi</a:t>
            </a:r>
            <a:r>
              <a:rPr lang="en-US" sz="2000" dirty="0" smtClean="0"/>
              <a:t> </a:t>
            </a:r>
            <a:r>
              <a:rPr lang="en-US" sz="2000" dirty="0" err="1" smtClean="0"/>
              <a:t>asal</a:t>
            </a:r>
            <a:r>
              <a:rPr lang="en-US" sz="2000" dirty="0" smtClean="0"/>
              <a:t> </a:t>
            </a:r>
            <a:r>
              <a:rPr lang="en-US" sz="2000" dirty="0" err="1" smtClean="0"/>
              <a:t>kejadian</a:t>
            </a:r>
            <a:r>
              <a:rPr lang="en-US" sz="2000" dirty="0" smtClean="0"/>
              <a:t> </a:t>
            </a:r>
            <a:r>
              <a:rPr lang="en-US" sz="2000" dirty="0" err="1" smtClean="0"/>
              <a:t>alam</a:t>
            </a:r>
            <a:r>
              <a:rPr lang="en-US" sz="2000" dirty="0" smtClean="0"/>
              <a:t> </a:t>
            </a:r>
            <a:r>
              <a:rPr lang="en-US" sz="2000" dirty="0" err="1" smtClean="0"/>
              <a:t>semesta</a:t>
            </a:r>
            <a:r>
              <a:rPr lang="en-US" sz="2000" dirty="0" smtClean="0"/>
              <a:t>. (</a:t>
            </a:r>
            <a:r>
              <a:rPr lang="en-US" sz="2000" i="1" dirty="0" smtClean="0"/>
              <a:t>The Space Atlas</a:t>
            </a:r>
            <a:r>
              <a:rPr lang="en-US" sz="2000" dirty="0" smtClean="0"/>
              <a:t>, Heather </a:t>
            </a:r>
            <a:r>
              <a:rPr lang="en-US" sz="2000" dirty="0" err="1" smtClean="0"/>
              <a:t>dan</a:t>
            </a:r>
            <a:r>
              <a:rPr lang="en-US" sz="2000" dirty="0" smtClean="0"/>
              <a:t> </a:t>
            </a:r>
            <a:r>
              <a:rPr lang="en-US" sz="2000" dirty="0" err="1" smtClean="0"/>
              <a:t>Henbest</a:t>
            </a:r>
            <a:r>
              <a:rPr lang="en-US" sz="2000" dirty="0" smtClean="0"/>
              <a:t>, </a:t>
            </a:r>
            <a:r>
              <a:rPr lang="en-US" sz="2000" dirty="0" err="1" smtClean="0"/>
              <a:t>hal</a:t>
            </a:r>
            <a:r>
              <a:rPr lang="en-US" sz="2000" dirty="0" smtClean="0"/>
              <a:t>. 50) </a:t>
            </a:r>
            <a:endParaRPr lang="en-US" sz="2000" dirty="0"/>
          </a:p>
        </p:txBody>
      </p:sp>
      <p:pic>
        <p:nvPicPr>
          <p:cNvPr id="1026" name="Picture 2"/>
          <p:cNvPicPr>
            <a:picLocks noGrp="1" noChangeAspect="1" noChangeArrowheads="1"/>
          </p:cNvPicPr>
          <p:nvPr>
            <p:ph idx="1"/>
          </p:nvPr>
        </p:nvPicPr>
        <p:blipFill>
          <a:blip r:embed="rId3"/>
          <a:srcRect/>
          <a:stretch>
            <a:fillRect/>
          </a:stretch>
        </p:blipFill>
        <p:spPr bwMode="auto">
          <a:xfrm>
            <a:off x="785786" y="1428736"/>
            <a:ext cx="7715304" cy="5143536"/>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err="1" smtClean="0"/>
              <a:t>Gambar</a:t>
            </a:r>
            <a:r>
              <a:rPr lang="en-US" sz="1800" dirty="0" smtClean="0"/>
              <a:t> 11. Nebula Laguna </a:t>
            </a:r>
            <a:r>
              <a:rPr lang="en-US" sz="1800" dirty="0" err="1" smtClean="0"/>
              <a:t>adalah</a:t>
            </a:r>
            <a:r>
              <a:rPr lang="en-US" sz="1800" dirty="0" smtClean="0"/>
              <a:t> </a:t>
            </a:r>
            <a:r>
              <a:rPr lang="en-US" sz="1800" dirty="0" err="1" smtClean="0"/>
              <a:t>sebuah</a:t>
            </a:r>
            <a:r>
              <a:rPr lang="en-US" sz="1800" dirty="0" smtClean="0"/>
              <a:t> </a:t>
            </a:r>
            <a:r>
              <a:rPr lang="en-US" sz="1800" dirty="0" err="1" smtClean="0"/>
              <a:t>gumpalan</a:t>
            </a:r>
            <a:r>
              <a:rPr lang="en-US" sz="1800" dirty="0" smtClean="0"/>
              <a:t> gas </a:t>
            </a:r>
            <a:r>
              <a:rPr lang="en-US" sz="1800" dirty="0" err="1" smtClean="0"/>
              <a:t>dan</a:t>
            </a:r>
            <a:r>
              <a:rPr lang="en-US" sz="1800" dirty="0" smtClean="0"/>
              <a:t> </a:t>
            </a:r>
            <a:r>
              <a:rPr lang="en-US" sz="1800" dirty="0" err="1" smtClean="0"/>
              <a:t>asap</a:t>
            </a:r>
            <a:r>
              <a:rPr lang="en-US" sz="1800" dirty="0" smtClean="0"/>
              <a:t> yang </a:t>
            </a:r>
            <a:r>
              <a:rPr lang="en-US" sz="1800" dirty="0" err="1" smtClean="0"/>
              <a:t>berdiameter</a:t>
            </a:r>
            <a:r>
              <a:rPr lang="en-US" sz="1800" dirty="0" smtClean="0"/>
              <a:t> </a:t>
            </a:r>
            <a:r>
              <a:rPr lang="en-US" sz="1800" dirty="0" err="1" smtClean="0"/>
              <a:t>sekitar</a:t>
            </a:r>
            <a:r>
              <a:rPr lang="en-US" sz="1800" dirty="0" smtClean="0"/>
              <a:t> 60 </a:t>
            </a:r>
            <a:r>
              <a:rPr lang="en-US" sz="1800" dirty="0" err="1" smtClean="0"/>
              <a:t>tahun</a:t>
            </a:r>
            <a:r>
              <a:rPr lang="en-US" sz="1800" dirty="0" smtClean="0"/>
              <a:t> </a:t>
            </a:r>
            <a:r>
              <a:rPr lang="en-US" sz="1800" dirty="0" err="1" smtClean="0"/>
              <a:t>cahaya</a:t>
            </a:r>
            <a:r>
              <a:rPr lang="en-US" sz="1800" dirty="0" smtClean="0"/>
              <a:t>. </a:t>
            </a:r>
            <a:r>
              <a:rPr lang="en-US" sz="1800" dirty="0" err="1" smtClean="0"/>
              <a:t>Ia</a:t>
            </a:r>
            <a:r>
              <a:rPr lang="en-US" sz="1800" dirty="0" smtClean="0"/>
              <a:t> </a:t>
            </a:r>
            <a:r>
              <a:rPr lang="en-US" sz="1800" dirty="0" err="1" smtClean="0"/>
              <a:t>dipendarkan</a:t>
            </a:r>
            <a:r>
              <a:rPr lang="en-US" sz="1800" dirty="0" smtClean="0"/>
              <a:t> </a:t>
            </a:r>
            <a:r>
              <a:rPr lang="en-US" sz="1800" dirty="0" err="1" smtClean="0"/>
              <a:t>oleh</a:t>
            </a:r>
            <a:r>
              <a:rPr lang="en-US" sz="1800" dirty="0" smtClean="0"/>
              <a:t> </a:t>
            </a:r>
            <a:r>
              <a:rPr lang="en-US" sz="1800" dirty="0" err="1" smtClean="0"/>
              <a:t>radiasi</a:t>
            </a:r>
            <a:r>
              <a:rPr lang="en-US" sz="1800" dirty="0" smtClean="0"/>
              <a:t> ultraviolet </a:t>
            </a:r>
            <a:r>
              <a:rPr lang="en-US" sz="1800" dirty="0" err="1" smtClean="0"/>
              <a:t>dari</a:t>
            </a:r>
            <a:r>
              <a:rPr lang="en-US" sz="1800" dirty="0" smtClean="0"/>
              <a:t> </a:t>
            </a:r>
            <a:r>
              <a:rPr lang="en-US" sz="1800" dirty="0" err="1" smtClean="0"/>
              <a:t>bintang</a:t>
            </a:r>
            <a:r>
              <a:rPr lang="en-US" sz="1800" dirty="0" smtClean="0"/>
              <a:t> </a:t>
            </a:r>
            <a:r>
              <a:rPr lang="en-US" sz="1800" dirty="0" err="1" smtClean="0"/>
              <a:t>panas</a:t>
            </a:r>
            <a:r>
              <a:rPr lang="en-US" sz="1800" dirty="0" smtClean="0"/>
              <a:t> yang </a:t>
            </a:r>
            <a:r>
              <a:rPr lang="en-US" sz="1800" dirty="0" err="1" smtClean="0"/>
              <a:t>baru</a:t>
            </a:r>
            <a:r>
              <a:rPr lang="en-US" sz="1800" dirty="0" smtClean="0"/>
              <a:t> </a:t>
            </a:r>
            <a:r>
              <a:rPr lang="en-US" sz="1800" dirty="0" err="1" smtClean="0"/>
              <a:t>saja</a:t>
            </a:r>
            <a:r>
              <a:rPr lang="en-US" sz="1800" dirty="0" smtClean="0"/>
              <a:t> </a:t>
            </a:r>
            <a:r>
              <a:rPr lang="en-US" sz="1800" dirty="0" err="1" smtClean="0"/>
              <a:t>terbentuk</a:t>
            </a:r>
            <a:r>
              <a:rPr lang="en-US" sz="1800" dirty="0" smtClean="0"/>
              <a:t> </a:t>
            </a:r>
            <a:r>
              <a:rPr lang="en-US" sz="1800" dirty="0" err="1" smtClean="0"/>
              <a:t>di</a:t>
            </a:r>
            <a:r>
              <a:rPr lang="en-US" sz="1800" dirty="0" smtClean="0"/>
              <a:t> </a:t>
            </a:r>
            <a:r>
              <a:rPr lang="en-US" sz="1800" dirty="0" err="1" smtClean="0"/>
              <a:t>dalam</a:t>
            </a:r>
            <a:r>
              <a:rPr lang="en-US" sz="1800" dirty="0" smtClean="0"/>
              <a:t> </a:t>
            </a:r>
            <a:r>
              <a:rPr lang="en-US" sz="1800" dirty="0" err="1" smtClean="0"/>
              <a:t>gumpalan</a:t>
            </a:r>
            <a:r>
              <a:rPr lang="en-US" sz="1800" dirty="0" smtClean="0"/>
              <a:t> </a:t>
            </a:r>
            <a:r>
              <a:rPr lang="en-US" sz="1800" dirty="0" err="1" smtClean="0"/>
              <a:t>tersebut</a:t>
            </a:r>
            <a:r>
              <a:rPr lang="en-US" sz="1800" dirty="0" smtClean="0"/>
              <a:t>. (</a:t>
            </a:r>
            <a:r>
              <a:rPr lang="en-US" sz="1800" i="1" dirty="0" smtClean="0"/>
              <a:t>Horizons, Exploring the Universe</a:t>
            </a:r>
            <a:r>
              <a:rPr lang="en-US" sz="1800" dirty="0" smtClean="0"/>
              <a:t>, Seeds, </a:t>
            </a:r>
            <a:r>
              <a:rPr lang="en-US" sz="1800" dirty="0" err="1" smtClean="0"/>
              <a:t>gambar</a:t>
            </a:r>
            <a:r>
              <a:rPr lang="en-US" sz="1800" dirty="0" smtClean="0"/>
              <a:t> 9, </a:t>
            </a:r>
            <a:r>
              <a:rPr lang="en-US" sz="1800" dirty="0" err="1" smtClean="0"/>
              <a:t>dari</a:t>
            </a:r>
            <a:r>
              <a:rPr lang="en-US" sz="1800" dirty="0" smtClean="0"/>
              <a:t> Association of Universities for Research in Astronomy, Inc.) </a:t>
            </a:r>
            <a:endParaRPr lang="en-US" sz="1800" dirty="0"/>
          </a:p>
        </p:txBody>
      </p:sp>
      <p:pic>
        <p:nvPicPr>
          <p:cNvPr id="2050" name="Picture 2"/>
          <p:cNvPicPr>
            <a:picLocks noGrp="1" noChangeAspect="1" noChangeArrowheads="1"/>
          </p:cNvPicPr>
          <p:nvPr>
            <p:ph idx="1"/>
          </p:nvPr>
        </p:nvPicPr>
        <p:blipFill>
          <a:blip r:embed="rId3"/>
          <a:srcRect/>
          <a:stretch>
            <a:fillRect/>
          </a:stretch>
        </p:blipFill>
        <p:spPr bwMode="auto">
          <a:xfrm>
            <a:off x="571472" y="1714488"/>
            <a:ext cx="8001055" cy="464347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42942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err="1" smtClean="0"/>
              <a:t>Bintang-bintang</a:t>
            </a:r>
            <a:r>
              <a:rPr lang="en-US" dirty="0" smtClean="0"/>
              <a:t> yang </a:t>
            </a:r>
            <a:r>
              <a:rPr lang="en-US" dirty="0" err="1" smtClean="0"/>
              <a:t>berkilauan</a:t>
            </a:r>
            <a:r>
              <a:rPr lang="en-US" dirty="0" smtClean="0"/>
              <a:t> yang </a:t>
            </a:r>
            <a:r>
              <a:rPr lang="en-US" dirty="0" err="1" smtClean="0"/>
              <a:t>kita</a:t>
            </a:r>
            <a:r>
              <a:rPr lang="en-US" dirty="0" smtClean="0"/>
              <a:t> </a:t>
            </a:r>
            <a:r>
              <a:rPr lang="en-US" dirty="0" err="1" smtClean="0"/>
              <a:t>lihat</a:t>
            </a:r>
            <a:r>
              <a:rPr lang="en-US" dirty="0" smtClean="0"/>
              <a:t> </a:t>
            </a:r>
            <a:r>
              <a:rPr lang="en-US" dirty="0" err="1" smtClean="0"/>
              <a:t>di</a:t>
            </a:r>
            <a:r>
              <a:rPr lang="en-US" dirty="0" smtClean="0"/>
              <a:t> </a:t>
            </a:r>
            <a:r>
              <a:rPr lang="en-US" dirty="0" err="1" smtClean="0"/>
              <a:t>malam</a:t>
            </a:r>
            <a:r>
              <a:rPr lang="en-US" dirty="0" smtClean="0"/>
              <a:t> </a:t>
            </a:r>
            <a:r>
              <a:rPr lang="en-US" dirty="0" err="1" smtClean="0"/>
              <a:t>hari</a:t>
            </a:r>
            <a:r>
              <a:rPr lang="en-US" dirty="0" smtClean="0"/>
              <a:t>, </a:t>
            </a:r>
            <a:r>
              <a:rPr lang="en-US" dirty="0" err="1" smtClean="0"/>
              <a:t>sebagaimana</a:t>
            </a:r>
            <a:r>
              <a:rPr lang="en-US" dirty="0" smtClean="0"/>
              <a:t> </a:t>
            </a:r>
            <a:r>
              <a:rPr lang="en-US" dirty="0" err="1" smtClean="0"/>
              <a:t>seluruh</a:t>
            </a:r>
            <a:r>
              <a:rPr lang="en-US" dirty="0" smtClean="0"/>
              <a:t> </a:t>
            </a:r>
            <a:r>
              <a:rPr lang="en-US" dirty="0" err="1" smtClean="0"/>
              <a:t>alam</a:t>
            </a:r>
            <a:r>
              <a:rPr lang="en-US" dirty="0" smtClean="0"/>
              <a:t> </a:t>
            </a:r>
            <a:r>
              <a:rPr lang="en-US" dirty="0" err="1" smtClean="0"/>
              <a:t>semesta</a:t>
            </a:r>
            <a:r>
              <a:rPr lang="en-US" dirty="0" smtClean="0"/>
              <a:t>, </a:t>
            </a:r>
            <a:r>
              <a:rPr lang="en-US" dirty="0" err="1" smtClean="0"/>
              <a:t>dulunya</a:t>
            </a:r>
            <a:r>
              <a:rPr lang="en-US" dirty="0" smtClean="0"/>
              <a:t> </a:t>
            </a:r>
            <a:r>
              <a:rPr lang="en-US" dirty="0" err="1" smtClean="0"/>
              <a:t>berupa</a:t>
            </a:r>
            <a:r>
              <a:rPr lang="en-US" dirty="0" smtClean="0"/>
              <a:t> </a:t>
            </a:r>
            <a:r>
              <a:rPr lang="en-US" dirty="0" err="1" smtClean="0"/>
              <a:t>materi</a:t>
            </a:r>
            <a:r>
              <a:rPr lang="en-US" dirty="0" smtClean="0"/>
              <a:t> '</a:t>
            </a:r>
            <a:r>
              <a:rPr lang="en-US" dirty="0" err="1" smtClean="0"/>
              <a:t>asap</a:t>
            </a:r>
            <a:r>
              <a:rPr lang="en-US" dirty="0" smtClean="0"/>
              <a:t>' </a:t>
            </a:r>
            <a:r>
              <a:rPr lang="en-US" dirty="0" err="1" smtClean="0"/>
              <a:t>semacam</a:t>
            </a:r>
            <a:r>
              <a:rPr lang="en-US" dirty="0" smtClean="0"/>
              <a:t> </a:t>
            </a:r>
            <a:r>
              <a:rPr lang="en-US" dirty="0" err="1" smtClean="0"/>
              <a:t>itu</a:t>
            </a:r>
            <a:r>
              <a:rPr lang="en-US" dirty="0" smtClean="0"/>
              <a:t>. Allah </a:t>
            </a:r>
            <a:r>
              <a:rPr lang="en-US" dirty="0" err="1" smtClean="0"/>
              <a:t>telah</a:t>
            </a:r>
            <a:r>
              <a:rPr lang="en-US" dirty="0" smtClean="0"/>
              <a:t> </a:t>
            </a:r>
            <a:r>
              <a:rPr lang="en-US" dirty="0" err="1" smtClean="0"/>
              <a:t>berfirman</a:t>
            </a:r>
            <a:r>
              <a:rPr lang="en-US" dirty="0" smtClean="0"/>
              <a:t> </a:t>
            </a:r>
            <a:r>
              <a:rPr lang="en-US" dirty="0" err="1" smtClean="0"/>
              <a:t>di</a:t>
            </a:r>
            <a:r>
              <a:rPr lang="en-US" dirty="0" smtClean="0"/>
              <a:t> </a:t>
            </a:r>
            <a:r>
              <a:rPr lang="en-US" dirty="0" err="1" smtClean="0"/>
              <a:t>dalam</a:t>
            </a:r>
            <a:r>
              <a:rPr lang="en-US" dirty="0" smtClean="0"/>
              <a:t> Al Qur'an: </a:t>
            </a:r>
          </a:p>
          <a:p>
            <a:r>
              <a:rPr lang="ar-AE" dirty="0" smtClean="0"/>
              <a:t>ثُمَّ اسْتَوَىٰ إِلَى السَّمَاءِ وَهِيَ دُخَانٌ </a:t>
            </a:r>
          </a:p>
          <a:p>
            <a:r>
              <a:rPr lang="en-US" dirty="0" err="1" smtClean="0"/>
              <a:t>Kemudian</a:t>
            </a:r>
            <a:r>
              <a:rPr lang="en-US" dirty="0" smtClean="0"/>
              <a:t> </a:t>
            </a:r>
            <a:r>
              <a:rPr lang="en-US" dirty="0" err="1" smtClean="0"/>
              <a:t>Dia</a:t>
            </a:r>
            <a:r>
              <a:rPr lang="en-US" dirty="0" smtClean="0"/>
              <a:t> </a:t>
            </a:r>
            <a:r>
              <a:rPr lang="en-US" dirty="0" err="1" smtClean="0"/>
              <a:t>menuju</a:t>
            </a:r>
            <a:r>
              <a:rPr lang="en-US" dirty="0" smtClean="0"/>
              <a:t> </a:t>
            </a:r>
            <a:r>
              <a:rPr lang="en-US" dirty="0" err="1" smtClean="0"/>
              <a:t>kepada</a:t>
            </a:r>
            <a:r>
              <a:rPr lang="en-US" dirty="0" smtClean="0"/>
              <a:t> </a:t>
            </a:r>
            <a:r>
              <a:rPr lang="en-US" dirty="0" err="1" smtClean="0"/>
              <a:t>penciptaan</a:t>
            </a:r>
            <a:r>
              <a:rPr lang="en-US" dirty="0" smtClean="0"/>
              <a:t> </a:t>
            </a:r>
            <a:r>
              <a:rPr lang="en-US" dirty="0" err="1" smtClean="0"/>
              <a:t>langit</a:t>
            </a:r>
            <a:r>
              <a:rPr lang="en-US" dirty="0" smtClean="0"/>
              <a:t> </a:t>
            </a:r>
            <a:r>
              <a:rPr lang="en-US" dirty="0" err="1" smtClean="0"/>
              <a:t>dan</a:t>
            </a:r>
            <a:r>
              <a:rPr lang="en-US" dirty="0" smtClean="0"/>
              <a:t> </a:t>
            </a:r>
            <a:r>
              <a:rPr lang="en-US" dirty="0" err="1" smtClean="0"/>
              <a:t>langit</a:t>
            </a:r>
            <a:r>
              <a:rPr lang="en-US" dirty="0" smtClean="0"/>
              <a:t> </a:t>
            </a:r>
            <a:r>
              <a:rPr lang="en-US" dirty="0" err="1" smtClean="0"/>
              <a:t>itu</a:t>
            </a:r>
            <a:r>
              <a:rPr lang="en-US" dirty="0" smtClean="0"/>
              <a:t> </a:t>
            </a:r>
            <a:r>
              <a:rPr lang="en-US" b="1" dirty="0" err="1" smtClean="0"/>
              <a:t>masih</a:t>
            </a:r>
            <a:r>
              <a:rPr lang="en-US" b="1" dirty="0" smtClean="0"/>
              <a:t> </a:t>
            </a:r>
            <a:r>
              <a:rPr lang="en-US" b="1" dirty="0" err="1" smtClean="0"/>
              <a:t>merupakan</a:t>
            </a:r>
            <a:r>
              <a:rPr lang="en-US" b="1" dirty="0" smtClean="0"/>
              <a:t> </a:t>
            </a:r>
            <a:r>
              <a:rPr lang="en-US" b="1" dirty="0" err="1" smtClean="0"/>
              <a:t>asap</a:t>
            </a:r>
            <a:r>
              <a:rPr lang="en-US" dirty="0" smtClean="0"/>
              <a:t>,... (Al </a:t>
            </a:r>
            <a:r>
              <a:rPr lang="en-US" dirty="0" err="1" smtClean="0"/>
              <a:t>Fushshiilat</a:t>
            </a:r>
            <a:r>
              <a:rPr lang="en-US" dirty="0" smtClean="0"/>
              <a:t>, 41: 11) </a:t>
            </a:r>
          </a:p>
          <a:p>
            <a:endParaRPr lang="en-US"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215106"/>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dirty="0" err="1" smtClean="0"/>
              <a:t>Karena</a:t>
            </a:r>
            <a:r>
              <a:rPr lang="en-US" dirty="0" smtClean="0"/>
              <a:t> </a:t>
            </a:r>
            <a:r>
              <a:rPr lang="en-US" dirty="0" err="1" smtClean="0"/>
              <a:t>bumi</a:t>
            </a:r>
            <a:r>
              <a:rPr lang="en-US" dirty="0" smtClean="0"/>
              <a:t> </a:t>
            </a:r>
            <a:r>
              <a:rPr lang="en-US" dirty="0" err="1" smtClean="0"/>
              <a:t>dan</a:t>
            </a:r>
            <a:r>
              <a:rPr lang="en-US" dirty="0" smtClean="0"/>
              <a:t> </a:t>
            </a:r>
            <a:r>
              <a:rPr lang="en-US" dirty="0" err="1" smtClean="0"/>
              <a:t>langit</a:t>
            </a:r>
            <a:r>
              <a:rPr lang="en-US" dirty="0" smtClean="0"/>
              <a:t> </a:t>
            </a:r>
            <a:r>
              <a:rPr lang="en-US" dirty="0" err="1" smtClean="0"/>
              <a:t>di</a:t>
            </a:r>
            <a:r>
              <a:rPr lang="en-US" dirty="0" smtClean="0"/>
              <a:t> </a:t>
            </a:r>
            <a:r>
              <a:rPr lang="en-US" dirty="0" err="1" smtClean="0"/>
              <a:t>atasnya</a:t>
            </a:r>
            <a:r>
              <a:rPr lang="en-US" dirty="0" smtClean="0"/>
              <a:t> (</a:t>
            </a:r>
            <a:r>
              <a:rPr lang="en-US" dirty="0" err="1" smtClean="0"/>
              <a:t>matahari</a:t>
            </a:r>
            <a:r>
              <a:rPr lang="en-US" dirty="0" smtClean="0"/>
              <a:t>, </a:t>
            </a:r>
            <a:r>
              <a:rPr lang="en-US" dirty="0" err="1" smtClean="0"/>
              <a:t>bulan</a:t>
            </a:r>
            <a:r>
              <a:rPr lang="en-US" dirty="0" smtClean="0"/>
              <a:t>, </a:t>
            </a:r>
            <a:r>
              <a:rPr lang="en-US" dirty="0" err="1" smtClean="0"/>
              <a:t>bintang</a:t>
            </a:r>
            <a:r>
              <a:rPr lang="en-US" dirty="0" smtClean="0"/>
              <a:t>, planet, </a:t>
            </a:r>
            <a:r>
              <a:rPr lang="en-US" dirty="0" err="1" smtClean="0"/>
              <a:t>galaksi</a:t>
            </a:r>
            <a:r>
              <a:rPr lang="en-US" dirty="0" smtClean="0"/>
              <a:t> </a:t>
            </a:r>
            <a:r>
              <a:rPr lang="en-US" dirty="0" err="1" smtClean="0"/>
              <a:t>dan</a:t>
            </a:r>
            <a:r>
              <a:rPr lang="en-US" dirty="0" smtClean="0"/>
              <a:t> lain-lain) </a:t>
            </a:r>
            <a:r>
              <a:rPr lang="en-US" dirty="0" err="1" smtClean="0"/>
              <a:t>terbentuk</a:t>
            </a:r>
            <a:r>
              <a:rPr lang="en-US" dirty="0" smtClean="0"/>
              <a:t> </a:t>
            </a:r>
            <a:r>
              <a:rPr lang="en-US" dirty="0" err="1" smtClean="0"/>
              <a:t>dari</a:t>
            </a:r>
            <a:r>
              <a:rPr lang="en-US" dirty="0" smtClean="0"/>
              <a:t> '</a:t>
            </a:r>
            <a:r>
              <a:rPr lang="en-US" dirty="0" err="1" smtClean="0"/>
              <a:t>gumpalan</a:t>
            </a:r>
            <a:r>
              <a:rPr lang="en-US" dirty="0" smtClean="0"/>
              <a:t> </a:t>
            </a:r>
            <a:r>
              <a:rPr lang="en-US" dirty="0" err="1" smtClean="0"/>
              <a:t>asap</a:t>
            </a:r>
            <a:r>
              <a:rPr lang="en-US" dirty="0" smtClean="0"/>
              <a:t>' yang </a:t>
            </a:r>
            <a:r>
              <a:rPr lang="en-US" dirty="0" err="1" smtClean="0"/>
              <a:t>sama</a:t>
            </a:r>
            <a:r>
              <a:rPr lang="en-US" dirty="0" smtClean="0"/>
              <a:t>, </a:t>
            </a:r>
            <a:r>
              <a:rPr lang="en-US" dirty="0" err="1" smtClean="0"/>
              <a:t>maka</a:t>
            </a:r>
            <a:r>
              <a:rPr lang="en-US" dirty="0" smtClean="0"/>
              <a:t> </a:t>
            </a:r>
            <a:r>
              <a:rPr lang="en-US" dirty="0" err="1" smtClean="0"/>
              <a:t>dapat</a:t>
            </a:r>
            <a:r>
              <a:rPr lang="en-US" dirty="0" smtClean="0"/>
              <a:t> </a:t>
            </a:r>
            <a:r>
              <a:rPr lang="en-US" dirty="0" err="1" smtClean="0"/>
              <a:t>ditarik</a:t>
            </a:r>
            <a:r>
              <a:rPr lang="en-US" dirty="0" smtClean="0"/>
              <a:t> </a:t>
            </a:r>
            <a:r>
              <a:rPr lang="en-US" dirty="0" err="1" smtClean="0"/>
              <a:t>kesimpulan</a:t>
            </a:r>
            <a:r>
              <a:rPr lang="en-US" dirty="0" smtClean="0"/>
              <a:t> </a:t>
            </a:r>
            <a:r>
              <a:rPr lang="en-US" dirty="0" err="1" smtClean="0"/>
              <a:t>bahwa</a:t>
            </a:r>
            <a:r>
              <a:rPr lang="en-US" dirty="0" smtClean="0"/>
              <a:t> </a:t>
            </a:r>
            <a:r>
              <a:rPr lang="en-US" dirty="0" err="1" smtClean="0"/>
              <a:t>matahari</a:t>
            </a:r>
            <a:r>
              <a:rPr lang="en-US" dirty="0" smtClean="0"/>
              <a:t> </a:t>
            </a:r>
            <a:r>
              <a:rPr lang="en-US" dirty="0" err="1" smtClean="0"/>
              <a:t>dan</a:t>
            </a:r>
            <a:r>
              <a:rPr lang="en-US" dirty="0" smtClean="0"/>
              <a:t> </a:t>
            </a:r>
            <a:r>
              <a:rPr lang="en-US" dirty="0" err="1" smtClean="0"/>
              <a:t>bumi</a:t>
            </a:r>
            <a:r>
              <a:rPr lang="en-US" dirty="0" smtClean="0"/>
              <a:t> </a:t>
            </a:r>
            <a:r>
              <a:rPr lang="en-US" dirty="0" err="1" smtClean="0"/>
              <a:t>dahulu</a:t>
            </a:r>
            <a:r>
              <a:rPr lang="en-US" dirty="0" smtClean="0"/>
              <a:t> </a:t>
            </a:r>
            <a:r>
              <a:rPr lang="en-US" dirty="0" err="1" smtClean="0"/>
              <a:t>merupakan</a:t>
            </a:r>
            <a:r>
              <a:rPr lang="en-US" dirty="0" smtClean="0"/>
              <a:t> </a:t>
            </a:r>
            <a:r>
              <a:rPr lang="en-US" dirty="0" err="1" smtClean="0"/>
              <a:t>satu</a:t>
            </a:r>
            <a:r>
              <a:rPr lang="en-US" dirty="0" smtClean="0"/>
              <a:t> </a:t>
            </a:r>
            <a:r>
              <a:rPr lang="en-US" dirty="0" err="1" smtClean="0"/>
              <a:t>kesatuan</a:t>
            </a:r>
            <a:r>
              <a:rPr lang="en-US" dirty="0" smtClean="0"/>
              <a:t>. </a:t>
            </a:r>
            <a:r>
              <a:rPr lang="en-US" dirty="0" err="1" smtClean="0"/>
              <a:t>Kemudian</a:t>
            </a:r>
            <a:r>
              <a:rPr lang="en-US" dirty="0" smtClean="0"/>
              <a:t> </a:t>
            </a:r>
            <a:r>
              <a:rPr lang="en-US" dirty="0" err="1" smtClean="0"/>
              <a:t>mereka</a:t>
            </a:r>
            <a:r>
              <a:rPr lang="en-US" dirty="0" smtClean="0"/>
              <a:t> </a:t>
            </a:r>
            <a:r>
              <a:rPr lang="en-US" dirty="0" err="1" smtClean="0"/>
              <a:t>berpisah</a:t>
            </a:r>
            <a:r>
              <a:rPr lang="en-US" dirty="0" smtClean="0"/>
              <a:t> </a:t>
            </a:r>
            <a:r>
              <a:rPr lang="en-US" dirty="0" err="1" smtClean="0"/>
              <a:t>dan</a:t>
            </a:r>
            <a:r>
              <a:rPr lang="en-US" dirty="0" smtClean="0"/>
              <a:t> </a:t>
            </a:r>
            <a:r>
              <a:rPr lang="en-US" dirty="0" err="1" smtClean="0"/>
              <a:t>terbentuk</a:t>
            </a:r>
            <a:r>
              <a:rPr lang="en-US" dirty="0" smtClean="0"/>
              <a:t> </a:t>
            </a:r>
            <a:r>
              <a:rPr lang="en-US" dirty="0" err="1" smtClean="0"/>
              <a:t>dari</a:t>
            </a:r>
            <a:r>
              <a:rPr lang="en-US" dirty="0" smtClean="0"/>
              <a:t> '</a:t>
            </a:r>
            <a:r>
              <a:rPr lang="en-US" dirty="0" err="1" smtClean="0"/>
              <a:t>asap</a:t>
            </a:r>
            <a:r>
              <a:rPr lang="en-US" dirty="0" smtClean="0"/>
              <a:t>' yang </a:t>
            </a:r>
            <a:r>
              <a:rPr lang="en-US" dirty="0" err="1" smtClean="0"/>
              <a:t>homogen</a:t>
            </a:r>
            <a:r>
              <a:rPr lang="en-US" dirty="0" smtClean="0"/>
              <a:t> </a:t>
            </a:r>
            <a:r>
              <a:rPr lang="en-US" dirty="0" err="1" smtClean="0"/>
              <a:t>ini</a:t>
            </a:r>
            <a:r>
              <a:rPr lang="en-US" dirty="0" smtClean="0"/>
              <a:t>. Allah </a:t>
            </a:r>
            <a:r>
              <a:rPr lang="en-US" dirty="0" err="1" smtClean="0"/>
              <a:t>telah</a:t>
            </a:r>
            <a:r>
              <a:rPr lang="en-US" dirty="0" smtClean="0"/>
              <a:t> </a:t>
            </a:r>
            <a:r>
              <a:rPr lang="en-US" dirty="0" err="1" smtClean="0"/>
              <a:t>berfirman</a:t>
            </a:r>
            <a:r>
              <a:rPr lang="en-US" dirty="0" smtClean="0"/>
              <a:t>: </a:t>
            </a:r>
          </a:p>
          <a:p>
            <a:r>
              <a:rPr lang="ar-AE" dirty="0" smtClean="0"/>
              <a:t>أَوَلَمْ يَرَ الَّذِينَ كَفَرُوا أَنَّ السَّمَاوَاتِ وَالْأَرْضَ كَانَتَا رَتْقًا فَفَتَقْنَاهُمَا </a:t>
            </a:r>
          </a:p>
          <a:p>
            <a:r>
              <a:rPr lang="en-US" dirty="0" smtClean="0"/>
              <a:t>Dan </a:t>
            </a:r>
            <a:r>
              <a:rPr lang="en-US" dirty="0" err="1" smtClean="0"/>
              <a:t>apakah</a:t>
            </a:r>
            <a:r>
              <a:rPr lang="en-US" dirty="0" smtClean="0"/>
              <a:t> </a:t>
            </a:r>
            <a:r>
              <a:rPr lang="en-US" dirty="0" err="1" smtClean="0"/>
              <a:t>orang-orang</a:t>
            </a:r>
            <a:r>
              <a:rPr lang="en-US" dirty="0" smtClean="0"/>
              <a:t> yang </a:t>
            </a:r>
            <a:r>
              <a:rPr lang="en-US" dirty="0" err="1" smtClean="0"/>
              <a:t>kafir</a:t>
            </a:r>
            <a:r>
              <a:rPr lang="en-US" dirty="0" smtClean="0"/>
              <a:t> </a:t>
            </a:r>
            <a:r>
              <a:rPr lang="en-US" dirty="0" err="1" smtClean="0"/>
              <a:t>tidak</a:t>
            </a:r>
            <a:r>
              <a:rPr lang="en-US" dirty="0" smtClean="0"/>
              <a:t> </a:t>
            </a:r>
            <a:r>
              <a:rPr lang="en-US" dirty="0" err="1" smtClean="0"/>
              <a:t>mengetahui</a:t>
            </a:r>
            <a:r>
              <a:rPr lang="en-US" dirty="0" smtClean="0"/>
              <a:t> </a:t>
            </a:r>
            <a:r>
              <a:rPr lang="en-US" dirty="0" err="1" smtClean="0"/>
              <a:t>bahwasanya</a:t>
            </a:r>
            <a:r>
              <a:rPr lang="en-US" dirty="0" smtClean="0"/>
              <a:t> </a:t>
            </a:r>
            <a:r>
              <a:rPr lang="en-US" dirty="0" err="1" smtClean="0"/>
              <a:t>langit</a:t>
            </a:r>
            <a:r>
              <a:rPr lang="en-US" dirty="0" smtClean="0"/>
              <a:t> </a:t>
            </a:r>
            <a:r>
              <a:rPr lang="en-US" dirty="0" err="1" smtClean="0"/>
              <a:t>dan</a:t>
            </a:r>
            <a:r>
              <a:rPr lang="en-US" dirty="0" smtClean="0"/>
              <a:t> </a:t>
            </a:r>
            <a:r>
              <a:rPr lang="en-US" dirty="0" err="1" smtClean="0"/>
              <a:t>bumi</a:t>
            </a:r>
            <a:r>
              <a:rPr lang="en-US" dirty="0" smtClean="0"/>
              <a:t> </a:t>
            </a:r>
            <a:r>
              <a:rPr lang="en-US" dirty="0" err="1" smtClean="0"/>
              <a:t>itu</a:t>
            </a:r>
            <a:r>
              <a:rPr lang="en-US" dirty="0" smtClean="0"/>
              <a:t> </a:t>
            </a:r>
            <a:r>
              <a:rPr lang="en-US" dirty="0" err="1" smtClean="0"/>
              <a:t>keduanya</a:t>
            </a:r>
            <a:r>
              <a:rPr lang="en-US" dirty="0" smtClean="0"/>
              <a:t> </a:t>
            </a:r>
            <a:r>
              <a:rPr lang="en-US" dirty="0" err="1" smtClean="0"/>
              <a:t>dahulu</a:t>
            </a:r>
            <a:r>
              <a:rPr lang="en-US" dirty="0" smtClean="0"/>
              <a:t> </a:t>
            </a:r>
            <a:r>
              <a:rPr lang="en-US" dirty="0" err="1" smtClean="0"/>
              <a:t>adalah</a:t>
            </a:r>
            <a:r>
              <a:rPr lang="en-US" dirty="0" smtClean="0"/>
              <a:t> </a:t>
            </a:r>
            <a:r>
              <a:rPr lang="en-US" b="1" dirty="0" err="1" smtClean="0"/>
              <a:t>suatu</a:t>
            </a:r>
            <a:r>
              <a:rPr lang="en-US" b="1" dirty="0" smtClean="0"/>
              <a:t> yang </a:t>
            </a:r>
            <a:r>
              <a:rPr lang="en-US" b="1" dirty="0" err="1" smtClean="0"/>
              <a:t>padu</a:t>
            </a:r>
            <a:r>
              <a:rPr lang="en-US" dirty="0" smtClean="0"/>
              <a:t>, </a:t>
            </a:r>
            <a:r>
              <a:rPr lang="en-US" dirty="0" err="1" smtClean="0"/>
              <a:t>kemudian</a:t>
            </a:r>
            <a:r>
              <a:rPr lang="en-US" dirty="0" smtClean="0"/>
              <a:t> </a:t>
            </a:r>
            <a:r>
              <a:rPr lang="en-US" dirty="0" err="1" smtClean="0"/>
              <a:t>Kami</a:t>
            </a:r>
            <a:r>
              <a:rPr lang="en-US" dirty="0" smtClean="0"/>
              <a:t> </a:t>
            </a:r>
            <a:r>
              <a:rPr lang="en-US" dirty="0" err="1" smtClean="0"/>
              <a:t>pisahkan</a:t>
            </a:r>
            <a:r>
              <a:rPr lang="en-US" dirty="0" smtClean="0"/>
              <a:t> </a:t>
            </a:r>
            <a:r>
              <a:rPr lang="en-US" dirty="0" err="1" smtClean="0"/>
              <a:t>antara</a:t>
            </a:r>
            <a:r>
              <a:rPr lang="en-US" dirty="0" smtClean="0"/>
              <a:t> </a:t>
            </a:r>
            <a:r>
              <a:rPr lang="en-US" dirty="0" err="1" smtClean="0"/>
              <a:t>keduanya</a:t>
            </a:r>
            <a:r>
              <a:rPr lang="en-US" dirty="0" smtClean="0"/>
              <a:t>. (Al </a:t>
            </a:r>
            <a:r>
              <a:rPr lang="en-US" dirty="0" err="1" smtClean="0"/>
              <a:t>Anbiya</a:t>
            </a:r>
            <a:r>
              <a:rPr lang="en-US" dirty="0" smtClean="0"/>
              <a:t>, 21:30) </a:t>
            </a:r>
          </a:p>
          <a:p>
            <a:endParaRPr lang="en-US"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357982"/>
          </a:xfrm>
        </p:spPr>
        <p:style>
          <a:lnRef idx="3">
            <a:schemeClr val="lt1"/>
          </a:lnRef>
          <a:fillRef idx="1">
            <a:schemeClr val="dk1"/>
          </a:fillRef>
          <a:effectRef idx="1">
            <a:schemeClr val="dk1"/>
          </a:effectRef>
          <a:fontRef idx="minor">
            <a:schemeClr val="lt1"/>
          </a:fontRef>
        </p:style>
        <p:txBody>
          <a:bodyPr>
            <a:normAutofit fontScale="92500" lnSpcReduction="20000"/>
          </a:bodyPr>
          <a:lstStyle/>
          <a:p>
            <a:r>
              <a:rPr lang="en-US" dirty="0" smtClean="0"/>
              <a:t>Dr. Alfred Kroner </a:t>
            </a:r>
            <a:r>
              <a:rPr lang="en-US" dirty="0" err="1" smtClean="0"/>
              <a:t>adalah</a:t>
            </a:r>
            <a:r>
              <a:rPr lang="en-US" dirty="0" smtClean="0"/>
              <a:t> </a:t>
            </a:r>
            <a:r>
              <a:rPr lang="en-US" dirty="0" err="1" smtClean="0"/>
              <a:t>salah</a:t>
            </a:r>
            <a:r>
              <a:rPr lang="en-US" dirty="0" smtClean="0"/>
              <a:t> </a:t>
            </a:r>
            <a:r>
              <a:rPr lang="en-US" dirty="0" err="1" smtClean="0"/>
              <a:t>satu</a:t>
            </a:r>
            <a:r>
              <a:rPr lang="en-US" dirty="0" smtClean="0"/>
              <a:t> </a:t>
            </a:r>
            <a:r>
              <a:rPr lang="en-US" dirty="0" err="1" smtClean="0"/>
              <a:t>ahli</a:t>
            </a:r>
            <a:r>
              <a:rPr lang="en-US" dirty="0" smtClean="0"/>
              <a:t> </a:t>
            </a:r>
            <a:r>
              <a:rPr lang="en-US" dirty="0" err="1" smtClean="0"/>
              <a:t>ilmu</a:t>
            </a:r>
            <a:r>
              <a:rPr lang="en-US" dirty="0" smtClean="0"/>
              <a:t> </a:t>
            </a:r>
            <a:r>
              <a:rPr lang="en-US" dirty="0" err="1" smtClean="0"/>
              <a:t>bumi</a:t>
            </a:r>
            <a:r>
              <a:rPr lang="en-US" dirty="0" smtClean="0"/>
              <a:t> </a:t>
            </a:r>
            <a:r>
              <a:rPr lang="en-US" dirty="0" err="1" smtClean="0"/>
              <a:t>terkemuka</a:t>
            </a:r>
            <a:r>
              <a:rPr lang="en-US" dirty="0" smtClean="0"/>
              <a:t>. </a:t>
            </a:r>
            <a:r>
              <a:rPr lang="en-US" dirty="0" err="1" smtClean="0"/>
              <a:t>Ia</a:t>
            </a:r>
            <a:r>
              <a:rPr lang="en-US" dirty="0" smtClean="0"/>
              <a:t> </a:t>
            </a:r>
            <a:r>
              <a:rPr lang="en-US" dirty="0" err="1" smtClean="0"/>
              <a:t>adalah</a:t>
            </a:r>
            <a:r>
              <a:rPr lang="en-US" dirty="0" smtClean="0"/>
              <a:t> </a:t>
            </a:r>
            <a:r>
              <a:rPr lang="en-US" dirty="0" err="1" smtClean="0"/>
              <a:t>Profesor</a:t>
            </a:r>
            <a:r>
              <a:rPr lang="en-US" dirty="0" smtClean="0"/>
              <a:t> </a:t>
            </a:r>
            <a:r>
              <a:rPr lang="en-US" dirty="0" err="1" smtClean="0"/>
              <a:t>geologi</a:t>
            </a:r>
            <a:r>
              <a:rPr lang="en-US" dirty="0" smtClean="0"/>
              <a:t> </a:t>
            </a:r>
            <a:r>
              <a:rPr lang="en-US" dirty="0" err="1" smtClean="0"/>
              <a:t>dan</a:t>
            </a:r>
            <a:r>
              <a:rPr lang="en-US" dirty="0" smtClean="0"/>
              <a:t> </a:t>
            </a:r>
            <a:r>
              <a:rPr lang="en-US" dirty="0" err="1" smtClean="0"/>
              <a:t>Kepala</a:t>
            </a:r>
            <a:r>
              <a:rPr lang="en-US" dirty="0" smtClean="0"/>
              <a:t> </a:t>
            </a:r>
            <a:r>
              <a:rPr lang="en-US" dirty="0" err="1" smtClean="0"/>
              <a:t>Departemen</a:t>
            </a:r>
            <a:r>
              <a:rPr lang="en-US" dirty="0" smtClean="0"/>
              <a:t> </a:t>
            </a:r>
            <a:r>
              <a:rPr lang="en-US" dirty="0" err="1" smtClean="0"/>
              <a:t>Geologi</a:t>
            </a:r>
            <a:r>
              <a:rPr lang="en-US" dirty="0" smtClean="0"/>
              <a:t> </a:t>
            </a:r>
            <a:r>
              <a:rPr lang="en-US" dirty="0" err="1" smtClean="0"/>
              <a:t>pada</a:t>
            </a:r>
            <a:r>
              <a:rPr lang="en-US" dirty="0" smtClean="0"/>
              <a:t> Institute of Geosciences, Johannes Gutenberg University, Mainz, </a:t>
            </a:r>
            <a:r>
              <a:rPr lang="en-US" dirty="0" err="1" smtClean="0"/>
              <a:t>Jerman</a:t>
            </a:r>
            <a:r>
              <a:rPr lang="en-US" dirty="0" smtClean="0"/>
              <a:t>. </a:t>
            </a:r>
            <a:r>
              <a:rPr lang="en-US" dirty="0" err="1" smtClean="0"/>
              <a:t>Ia</a:t>
            </a:r>
            <a:r>
              <a:rPr lang="en-US" dirty="0" smtClean="0"/>
              <a:t> </a:t>
            </a:r>
            <a:r>
              <a:rPr lang="en-US" dirty="0" err="1" smtClean="0"/>
              <a:t>berkata</a:t>
            </a:r>
            <a:r>
              <a:rPr lang="en-US" dirty="0" smtClean="0"/>
              <a:t>: "</a:t>
            </a:r>
            <a:r>
              <a:rPr lang="en-US" dirty="0" err="1" smtClean="0"/>
              <a:t>Jika</a:t>
            </a:r>
            <a:r>
              <a:rPr lang="en-US" dirty="0" smtClean="0"/>
              <a:t> </a:t>
            </a:r>
            <a:r>
              <a:rPr lang="en-US" dirty="0" err="1" smtClean="0"/>
              <a:t>menilik</a:t>
            </a:r>
            <a:r>
              <a:rPr lang="en-US" dirty="0" smtClean="0"/>
              <a:t> </a:t>
            </a:r>
            <a:r>
              <a:rPr lang="en-US" dirty="0" err="1" smtClean="0"/>
              <a:t>tempat</a:t>
            </a:r>
            <a:r>
              <a:rPr lang="en-US" dirty="0" smtClean="0"/>
              <a:t> </a:t>
            </a:r>
            <a:r>
              <a:rPr lang="en-US" dirty="0" err="1" smtClean="0"/>
              <a:t>asal</a:t>
            </a:r>
            <a:r>
              <a:rPr lang="en-US" dirty="0" smtClean="0"/>
              <a:t> Muhammad... </a:t>
            </a:r>
            <a:r>
              <a:rPr lang="en-US" dirty="0" err="1" smtClean="0"/>
              <a:t>Saya</a:t>
            </a:r>
            <a:r>
              <a:rPr lang="en-US" dirty="0" smtClean="0"/>
              <a:t> </a:t>
            </a:r>
            <a:r>
              <a:rPr lang="en-US" dirty="0" err="1" smtClean="0"/>
              <a:t>pikir</a:t>
            </a:r>
            <a:r>
              <a:rPr lang="en-US" dirty="0" smtClean="0"/>
              <a:t> </a:t>
            </a:r>
            <a:r>
              <a:rPr lang="en-US" dirty="0" err="1" smtClean="0"/>
              <a:t>sangat</a:t>
            </a:r>
            <a:r>
              <a:rPr lang="en-US" dirty="0" smtClean="0"/>
              <a:t> </a:t>
            </a:r>
            <a:r>
              <a:rPr lang="en-US" dirty="0" err="1" smtClean="0"/>
              <a:t>tidak</a:t>
            </a:r>
            <a:r>
              <a:rPr lang="en-US" dirty="0" smtClean="0"/>
              <a:t> </a:t>
            </a:r>
            <a:r>
              <a:rPr lang="en-US" dirty="0" err="1" smtClean="0"/>
              <a:t>mungkin</a:t>
            </a:r>
            <a:r>
              <a:rPr lang="en-US" dirty="0" smtClean="0"/>
              <a:t> </a:t>
            </a:r>
            <a:r>
              <a:rPr lang="en-US" dirty="0" err="1" smtClean="0"/>
              <a:t>jika</a:t>
            </a:r>
            <a:r>
              <a:rPr lang="en-US" dirty="0" smtClean="0"/>
              <a:t> </a:t>
            </a:r>
            <a:r>
              <a:rPr lang="en-US" dirty="0" err="1" smtClean="0"/>
              <a:t>ia</a:t>
            </a:r>
            <a:r>
              <a:rPr lang="en-US" dirty="0" smtClean="0"/>
              <a:t> </a:t>
            </a:r>
            <a:r>
              <a:rPr lang="en-US" dirty="0" err="1" smtClean="0"/>
              <a:t>bisa</a:t>
            </a:r>
            <a:r>
              <a:rPr lang="en-US" dirty="0" smtClean="0"/>
              <a:t> </a:t>
            </a:r>
            <a:r>
              <a:rPr lang="en-US" dirty="0" err="1" smtClean="0"/>
              <a:t>mengetahui</a:t>
            </a:r>
            <a:r>
              <a:rPr lang="en-US" dirty="0" smtClean="0"/>
              <a:t> </a:t>
            </a:r>
            <a:r>
              <a:rPr lang="en-US" dirty="0" err="1" smtClean="0"/>
              <a:t>sesuatu</a:t>
            </a:r>
            <a:r>
              <a:rPr lang="en-US" dirty="0" smtClean="0"/>
              <a:t> </a:t>
            </a:r>
            <a:r>
              <a:rPr lang="en-US" dirty="0" err="1" smtClean="0"/>
              <a:t>semisal</a:t>
            </a:r>
            <a:r>
              <a:rPr lang="en-US" dirty="0" smtClean="0"/>
              <a:t> </a:t>
            </a:r>
            <a:r>
              <a:rPr lang="en-US" dirty="0" err="1" smtClean="0"/>
              <a:t>asal</a:t>
            </a:r>
            <a:r>
              <a:rPr lang="en-US" dirty="0" smtClean="0"/>
              <a:t> </a:t>
            </a:r>
            <a:r>
              <a:rPr lang="en-US" dirty="0" err="1" smtClean="0"/>
              <a:t>mula</a:t>
            </a:r>
            <a:r>
              <a:rPr lang="en-US" dirty="0" smtClean="0"/>
              <a:t> </a:t>
            </a:r>
            <a:r>
              <a:rPr lang="en-US" dirty="0" err="1" smtClean="0"/>
              <a:t>alam</a:t>
            </a:r>
            <a:r>
              <a:rPr lang="en-US" dirty="0" smtClean="0"/>
              <a:t> </a:t>
            </a:r>
            <a:r>
              <a:rPr lang="en-US" dirty="0" err="1" smtClean="0"/>
              <a:t>semesta</a:t>
            </a:r>
            <a:r>
              <a:rPr lang="en-US" dirty="0" smtClean="0"/>
              <a:t> </a:t>
            </a:r>
            <a:r>
              <a:rPr lang="en-US" dirty="0" err="1" smtClean="0"/>
              <a:t>dari</a:t>
            </a:r>
            <a:r>
              <a:rPr lang="en-US" dirty="0" smtClean="0"/>
              <a:t> </a:t>
            </a:r>
            <a:r>
              <a:rPr lang="en-US" dirty="0" err="1" smtClean="0"/>
              <a:t>materi</a:t>
            </a:r>
            <a:r>
              <a:rPr lang="en-US" dirty="0" smtClean="0"/>
              <a:t> yang </a:t>
            </a:r>
            <a:r>
              <a:rPr lang="en-US" dirty="0" err="1" smtClean="0"/>
              <a:t>satu</a:t>
            </a:r>
            <a:r>
              <a:rPr lang="en-US" dirty="0" smtClean="0"/>
              <a:t>, </a:t>
            </a:r>
            <a:r>
              <a:rPr lang="en-US" dirty="0" err="1" smtClean="0"/>
              <a:t>karena</a:t>
            </a:r>
            <a:r>
              <a:rPr lang="en-US" dirty="0" smtClean="0"/>
              <a:t> </a:t>
            </a:r>
            <a:r>
              <a:rPr lang="en-US" dirty="0" err="1" smtClean="0"/>
              <a:t>para</a:t>
            </a:r>
            <a:r>
              <a:rPr lang="en-US" dirty="0" smtClean="0"/>
              <a:t> </a:t>
            </a:r>
            <a:r>
              <a:rPr lang="en-US" dirty="0" err="1" smtClean="0"/>
              <a:t>ilmuwan</a:t>
            </a:r>
            <a:r>
              <a:rPr lang="en-US" dirty="0" smtClean="0"/>
              <a:t> </a:t>
            </a:r>
            <a:r>
              <a:rPr lang="en-US" dirty="0" err="1" smtClean="0"/>
              <a:t>saja</a:t>
            </a:r>
            <a:r>
              <a:rPr lang="en-US" dirty="0" smtClean="0"/>
              <a:t> </a:t>
            </a:r>
            <a:r>
              <a:rPr lang="en-US" dirty="0" err="1" smtClean="0"/>
              <a:t>baru</a:t>
            </a:r>
            <a:r>
              <a:rPr lang="en-US" dirty="0" smtClean="0"/>
              <a:t> </a:t>
            </a:r>
            <a:r>
              <a:rPr lang="en-US" dirty="0" err="1" smtClean="0"/>
              <a:t>mengetahui</a:t>
            </a:r>
            <a:r>
              <a:rPr lang="en-US" dirty="0" smtClean="0"/>
              <a:t> </a:t>
            </a:r>
            <a:r>
              <a:rPr lang="en-US" dirty="0" err="1" smtClean="0"/>
              <a:t>hal</a:t>
            </a:r>
            <a:r>
              <a:rPr lang="en-US" dirty="0" smtClean="0"/>
              <a:t> </a:t>
            </a:r>
            <a:r>
              <a:rPr lang="en-US" dirty="0" err="1" smtClean="0"/>
              <a:t>ini</a:t>
            </a:r>
            <a:r>
              <a:rPr lang="en-US" dirty="0" smtClean="0"/>
              <a:t> </a:t>
            </a:r>
            <a:r>
              <a:rPr lang="en-US" dirty="0" err="1" smtClean="0"/>
              <a:t>dalam</a:t>
            </a:r>
            <a:r>
              <a:rPr lang="en-US" dirty="0" smtClean="0"/>
              <a:t> </a:t>
            </a:r>
            <a:r>
              <a:rPr lang="en-US" dirty="0" err="1" smtClean="0"/>
              <a:t>beberapa</a:t>
            </a:r>
            <a:r>
              <a:rPr lang="en-US" dirty="0" smtClean="0"/>
              <a:t> </a:t>
            </a:r>
            <a:r>
              <a:rPr lang="en-US" dirty="0" err="1" smtClean="0"/>
              <a:t>tahun</a:t>
            </a:r>
            <a:r>
              <a:rPr lang="en-US" dirty="0" smtClean="0"/>
              <a:t> yang </a:t>
            </a:r>
            <a:r>
              <a:rPr lang="en-US" dirty="0" err="1" smtClean="0"/>
              <a:t>lalu</a:t>
            </a:r>
            <a:r>
              <a:rPr lang="en-US" dirty="0" smtClean="0"/>
              <a:t> </a:t>
            </a:r>
            <a:r>
              <a:rPr lang="en-US" dirty="0" err="1" smtClean="0"/>
              <a:t>melalui</a:t>
            </a:r>
            <a:r>
              <a:rPr lang="en-US" dirty="0" smtClean="0"/>
              <a:t> </a:t>
            </a:r>
            <a:r>
              <a:rPr lang="en-US" dirty="0" err="1" smtClean="0"/>
              <a:t>berbagai</a:t>
            </a:r>
            <a:r>
              <a:rPr lang="en-US" dirty="0" smtClean="0"/>
              <a:t> </a:t>
            </a:r>
            <a:r>
              <a:rPr lang="en-US" dirty="0" err="1" smtClean="0"/>
              <a:t>cara</a:t>
            </a:r>
            <a:r>
              <a:rPr lang="en-US" dirty="0" smtClean="0"/>
              <a:t> yang </a:t>
            </a:r>
            <a:r>
              <a:rPr lang="en-US" dirty="0" err="1" smtClean="0"/>
              <a:t>rumit</a:t>
            </a:r>
            <a:r>
              <a:rPr lang="en-US" dirty="0" smtClean="0"/>
              <a:t> </a:t>
            </a:r>
            <a:r>
              <a:rPr lang="en-US" dirty="0" err="1" smtClean="0"/>
              <a:t>dan</a:t>
            </a:r>
            <a:r>
              <a:rPr lang="en-US" dirty="0" smtClean="0"/>
              <a:t> </a:t>
            </a:r>
            <a:r>
              <a:rPr lang="en-US" dirty="0" err="1" smtClean="0"/>
              <a:t>dengan</a:t>
            </a:r>
            <a:r>
              <a:rPr lang="en-US" dirty="0" smtClean="0"/>
              <a:t> </a:t>
            </a:r>
            <a:r>
              <a:rPr lang="en-US" dirty="0" err="1" smtClean="0"/>
              <a:t>teknologi</a:t>
            </a:r>
            <a:r>
              <a:rPr lang="en-US" dirty="0" smtClean="0"/>
              <a:t> </a:t>
            </a:r>
            <a:r>
              <a:rPr lang="en-US" dirty="0" err="1" smtClean="0"/>
              <a:t>mutakhir</a:t>
            </a:r>
            <a:r>
              <a:rPr lang="en-US" dirty="0" smtClean="0"/>
              <a:t>. </a:t>
            </a:r>
            <a:r>
              <a:rPr lang="en-US" dirty="0" err="1" smtClean="0"/>
              <a:t>Inilah</a:t>
            </a:r>
            <a:r>
              <a:rPr lang="en-US" dirty="0" smtClean="0"/>
              <a:t> </a:t>
            </a:r>
            <a:r>
              <a:rPr lang="en-US" dirty="0" err="1" smtClean="0"/>
              <a:t>kenyataannya</a:t>
            </a:r>
            <a:r>
              <a:rPr lang="en-US" dirty="0" smtClean="0"/>
              <a:t>." </a:t>
            </a:r>
            <a:r>
              <a:rPr lang="en-US" dirty="0" err="1" smtClean="0"/>
              <a:t>Ia</a:t>
            </a:r>
            <a:r>
              <a:rPr lang="en-US" dirty="0" smtClean="0"/>
              <a:t> </a:t>
            </a:r>
            <a:r>
              <a:rPr lang="en-US" dirty="0" err="1" smtClean="0"/>
              <a:t>juga</a:t>
            </a:r>
            <a:r>
              <a:rPr lang="en-US" dirty="0" smtClean="0"/>
              <a:t> </a:t>
            </a:r>
            <a:r>
              <a:rPr lang="en-US" dirty="0" err="1" smtClean="0"/>
              <a:t>berkata</a:t>
            </a:r>
            <a:r>
              <a:rPr lang="en-US" dirty="0" smtClean="0"/>
              <a:t>: </a:t>
            </a:r>
            <a:r>
              <a:rPr lang="en-US" b="1" dirty="0" smtClean="0"/>
              <a:t>"</a:t>
            </a:r>
            <a:r>
              <a:rPr lang="en-US" b="1" dirty="0" err="1" smtClean="0"/>
              <a:t>Seseorang</a:t>
            </a:r>
            <a:r>
              <a:rPr lang="en-US" b="1" dirty="0" smtClean="0"/>
              <a:t> yang </a:t>
            </a:r>
            <a:r>
              <a:rPr lang="en-US" b="1" dirty="0" err="1" smtClean="0"/>
              <a:t>tidak</a:t>
            </a:r>
            <a:r>
              <a:rPr lang="en-US" b="1" dirty="0" smtClean="0"/>
              <a:t> </a:t>
            </a:r>
            <a:r>
              <a:rPr lang="en-US" b="1" dirty="0" err="1" smtClean="0"/>
              <a:t>mengetahui</a:t>
            </a:r>
            <a:r>
              <a:rPr lang="en-US" b="1" dirty="0" smtClean="0"/>
              <a:t> </a:t>
            </a:r>
            <a:r>
              <a:rPr lang="en-US" b="1" dirty="0" err="1" smtClean="0"/>
              <a:t>apapun</a:t>
            </a:r>
            <a:r>
              <a:rPr lang="en-US" b="1" dirty="0" smtClean="0"/>
              <a:t> </a:t>
            </a:r>
            <a:r>
              <a:rPr lang="en-US" b="1" dirty="0" err="1" smtClean="0"/>
              <a:t>tentang</a:t>
            </a:r>
            <a:r>
              <a:rPr lang="en-US" b="1" dirty="0" smtClean="0"/>
              <a:t> </a:t>
            </a:r>
            <a:r>
              <a:rPr lang="en-US" b="1" dirty="0" err="1" smtClean="0"/>
              <a:t>fisika</a:t>
            </a:r>
            <a:r>
              <a:rPr lang="en-US" b="1" dirty="0" smtClean="0"/>
              <a:t> </a:t>
            </a:r>
            <a:r>
              <a:rPr lang="en-US" b="1" dirty="0" err="1" smtClean="0"/>
              <a:t>inti</a:t>
            </a:r>
            <a:r>
              <a:rPr lang="en-US" b="1" dirty="0" smtClean="0"/>
              <a:t> 14 </a:t>
            </a:r>
            <a:r>
              <a:rPr lang="en-US" b="1" dirty="0" err="1" smtClean="0"/>
              <a:t>abad</a:t>
            </a:r>
            <a:r>
              <a:rPr lang="en-US" b="1" dirty="0" smtClean="0"/>
              <a:t> yang </a:t>
            </a:r>
            <a:r>
              <a:rPr lang="en-US" b="1" dirty="0" err="1" smtClean="0"/>
              <a:t>lalu</a:t>
            </a:r>
            <a:r>
              <a:rPr lang="en-US" b="1" dirty="0" smtClean="0"/>
              <a:t>, </a:t>
            </a:r>
            <a:r>
              <a:rPr lang="en-US" b="1" dirty="0" err="1" smtClean="0"/>
              <a:t>menurut</a:t>
            </a:r>
            <a:r>
              <a:rPr lang="en-US" b="1" dirty="0" smtClean="0"/>
              <a:t> </a:t>
            </a:r>
            <a:r>
              <a:rPr lang="en-US" b="1" dirty="0" err="1" smtClean="0"/>
              <a:t>saya</a:t>
            </a:r>
            <a:r>
              <a:rPr lang="en-US" b="1" dirty="0" smtClean="0"/>
              <a:t>, </a:t>
            </a:r>
            <a:r>
              <a:rPr lang="en-US" b="1" dirty="0" err="1" smtClean="0"/>
              <a:t>tidak</a:t>
            </a:r>
            <a:r>
              <a:rPr lang="en-US" b="1" dirty="0" smtClean="0"/>
              <a:t> </a:t>
            </a:r>
            <a:r>
              <a:rPr lang="en-US" b="1" dirty="0" err="1" smtClean="0"/>
              <a:t>akan</a:t>
            </a:r>
            <a:r>
              <a:rPr lang="en-US" b="1" dirty="0" smtClean="0"/>
              <a:t> </a:t>
            </a:r>
            <a:r>
              <a:rPr lang="en-US" b="1" dirty="0" err="1" smtClean="0"/>
              <a:t>pernah</a:t>
            </a:r>
            <a:r>
              <a:rPr lang="en-US" b="1" dirty="0" smtClean="0"/>
              <a:t> </a:t>
            </a:r>
            <a:r>
              <a:rPr lang="en-US" b="1" dirty="0" err="1" smtClean="0"/>
              <a:t>bisa</a:t>
            </a:r>
            <a:r>
              <a:rPr lang="en-US" b="1" dirty="0" smtClean="0"/>
              <a:t> </a:t>
            </a:r>
            <a:r>
              <a:rPr lang="en-US" b="1" dirty="0" err="1" smtClean="0"/>
              <a:t>mengetahui</a:t>
            </a:r>
            <a:r>
              <a:rPr lang="en-US" b="1" dirty="0" smtClean="0"/>
              <a:t>, </a:t>
            </a:r>
            <a:r>
              <a:rPr lang="en-US" b="1" dirty="0" err="1" smtClean="0"/>
              <a:t>melalui</a:t>
            </a:r>
            <a:r>
              <a:rPr lang="en-US" b="1" dirty="0" smtClean="0"/>
              <a:t> </a:t>
            </a:r>
            <a:r>
              <a:rPr lang="en-US" b="1" dirty="0" err="1" smtClean="0"/>
              <a:t>pemikirannya</a:t>
            </a:r>
            <a:r>
              <a:rPr lang="en-US" b="1" dirty="0" smtClean="0"/>
              <a:t> </a:t>
            </a:r>
            <a:r>
              <a:rPr lang="en-US" b="1" dirty="0" err="1" smtClean="0"/>
              <a:t>sendiri</a:t>
            </a:r>
            <a:r>
              <a:rPr lang="en-US" b="1" dirty="0" smtClean="0"/>
              <a:t>, </a:t>
            </a:r>
            <a:r>
              <a:rPr lang="en-US" b="1" dirty="0" err="1" smtClean="0"/>
              <a:t>bahwa</a:t>
            </a:r>
            <a:r>
              <a:rPr lang="en-US" b="1" dirty="0" smtClean="0"/>
              <a:t> </a:t>
            </a:r>
            <a:r>
              <a:rPr lang="en-US" b="1" dirty="0" err="1" smtClean="0"/>
              <a:t>dulunya</a:t>
            </a:r>
            <a:r>
              <a:rPr lang="en-US" b="1" dirty="0" smtClean="0"/>
              <a:t> </a:t>
            </a:r>
            <a:r>
              <a:rPr lang="en-US" b="1" dirty="0" err="1" smtClean="0"/>
              <a:t>bumi</a:t>
            </a:r>
            <a:r>
              <a:rPr lang="en-US" b="1" dirty="0" smtClean="0"/>
              <a:t> </a:t>
            </a:r>
            <a:r>
              <a:rPr lang="en-US" b="1" dirty="0" err="1" smtClean="0"/>
              <a:t>dan</a:t>
            </a:r>
            <a:r>
              <a:rPr lang="en-US" b="1" dirty="0" smtClean="0"/>
              <a:t> </a:t>
            </a:r>
            <a:r>
              <a:rPr lang="en-US" b="1" dirty="0" err="1" smtClean="0"/>
              <a:t>langit</a:t>
            </a:r>
            <a:r>
              <a:rPr lang="en-US" b="1" dirty="0" smtClean="0"/>
              <a:t> </a:t>
            </a:r>
            <a:r>
              <a:rPr lang="en-US" b="1" dirty="0" err="1" smtClean="0"/>
              <a:t>berasal</a:t>
            </a:r>
            <a:r>
              <a:rPr lang="en-US" b="1" dirty="0" smtClean="0"/>
              <a:t> </a:t>
            </a:r>
            <a:r>
              <a:rPr lang="en-US" b="1" dirty="0" err="1" smtClean="0"/>
              <a:t>dari</a:t>
            </a:r>
            <a:r>
              <a:rPr lang="en-US" b="1" dirty="0" smtClean="0"/>
              <a:t> </a:t>
            </a:r>
            <a:r>
              <a:rPr lang="en-US" b="1" dirty="0" err="1" smtClean="0"/>
              <a:t>hal</a:t>
            </a:r>
            <a:r>
              <a:rPr lang="en-US" b="1" dirty="0" smtClean="0"/>
              <a:t> yang </a:t>
            </a:r>
            <a:r>
              <a:rPr lang="en-US" b="1" dirty="0" err="1" smtClean="0"/>
              <a:t>satu</a:t>
            </a:r>
            <a:r>
              <a:rPr lang="en-US" b="1" dirty="0" smtClean="0"/>
              <a:t>.”</a:t>
            </a:r>
            <a:endParaRPr lang="en-US"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642919"/>
            <a:ext cx="8072494" cy="1071569"/>
          </a:xfrm>
          <a:solidFill>
            <a:schemeClr val="accent1"/>
          </a:solidFill>
        </p:spPr>
        <p:txBody>
          <a:bodyPr/>
          <a:lstStyle/>
          <a:p>
            <a:r>
              <a:rPr lang="en-US" dirty="0" err="1"/>
              <a:t>Pembentukan</a:t>
            </a:r>
            <a:r>
              <a:rPr lang="en-US" dirty="0"/>
              <a:t> </a:t>
            </a:r>
            <a:r>
              <a:rPr lang="en-US" dirty="0" err="1"/>
              <a:t>alam</a:t>
            </a:r>
            <a:r>
              <a:rPr lang="en-US" dirty="0"/>
              <a:t> </a:t>
            </a:r>
            <a:r>
              <a:rPr lang="en-US" dirty="0" err="1"/>
              <a:t>semesta</a:t>
            </a:r>
            <a:r>
              <a:rPr lang="en-US" dirty="0"/>
              <a:t> </a:t>
            </a:r>
          </a:p>
        </p:txBody>
      </p:sp>
      <p:sp>
        <p:nvSpPr>
          <p:cNvPr id="3" name="Subtitle 2"/>
          <p:cNvSpPr>
            <a:spLocks noGrp="1"/>
          </p:cNvSpPr>
          <p:nvPr>
            <p:ph type="subTitle" idx="1"/>
          </p:nvPr>
        </p:nvSpPr>
        <p:spPr>
          <a:xfrm>
            <a:off x="571472" y="1785926"/>
            <a:ext cx="8072494" cy="4786346"/>
          </a:xfrm>
          <a:solidFill>
            <a:srgbClr val="66FF66"/>
          </a:solidFill>
        </p:spPr>
        <p:txBody>
          <a:bodyPr>
            <a:normAutofit lnSpcReduction="10000"/>
          </a:bodyPr>
          <a:lstStyle/>
          <a:p>
            <a:pPr algn="just"/>
            <a:r>
              <a:rPr lang="en-US" dirty="0" err="1">
                <a:solidFill>
                  <a:schemeClr val="tx1"/>
                </a:solidFill>
              </a:rPr>
              <a:t>Pembentukan</a:t>
            </a:r>
            <a:r>
              <a:rPr lang="en-US" dirty="0">
                <a:solidFill>
                  <a:schemeClr val="tx1"/>
                </a:solidFill>
              </a:rPr>
              <a:t> </a:t>
            </a:r>
            <a:r>
              <a:rPr lang="en-US" dirty="0" err="1">
                <a:solidFill>
                  <a:schemeClr val="tx1"/>
                </a:solidFill>
              </a:rPr>
              <a:t>alam</a:t>
            </a:r>
            <a:r>
              <a:rPr lang="en-US" dirty="0">
                <a:solidFill>
                  <a:schemeClr val="tx1"/>
                </a:solidFill>
              </a:rPr>
              <a:t> </a:t>
            </a:r>
            <a:r>
              <a:rPr lang="en-US" dirty="0" err="1">
                <a:solidFill>
                  <a:schemeClr val="tx1"/>
                </a:solidFill>
              </a:rPr>
              <a:t>semesta</a:t>
            </a:r>
            <a:r>
              <a:rPr lang="en-US" dirty="0">
                <a:solidFill>
                  <a:schemeClr val="tx1"/>
                </a:solidFill>
              </a:rPr>
              <a:t> </a:t>
            </a:r>
            <a:r>
              <a:rPr lang="en-US" dirty="0" err="1">
                <a:solidFill>
                  <a:schemeClr val="tx1"/>
                </a:solidFill>
              </a:rPr>
              <a:t>dalam</a:t>
            </a:r>
            <a:r>
              <a:rPr lang="en-US" dirty="0">
                <a:solidFill>
                  <a:schemeClr val="tx1"/>
                </a:solidFill>
              </a:rPr>
              <a:t> </a:t>
            </a:r>
            <a:r>
              <a:rPr lang="en-US" dirty="0" err="1">
                <a:solidFill>
                  <a:schemeClr val="tx1"/>
                </a:solidFill>
              </a:rPr>
              <a:t>enam</a:t>
            </a:r>
            <a:r>
              <a:rPr lang="en-US" dirty="0">
                <a:solidFill>
                  <a:schemeClr val="tx1"/>
                </a:solidFill>
              </a:rPr>
              <a:t> </a:t>
            </a:r>
            <a:r>
              <a:rPr lang="en-US" dirty="0" err="1">
                <a:solidFill>
                  <a:schemeClr val="tx1"/>
                </a:solidFill>
              </a:rPr>
              <a:t>masa</a:t>
            </a:r>
            <a:r>
              <a:rPr lang="en-US" dirty="0">
                <a:solidFill>
                  <a:schemeClr val="tx1"/>
                </a:solidFill>
              </a:rPr>
              <a:t>, </a:t>
            </a:r>
            <a:r>
              <a:rPr lang="en-US" dirty="0" err="1">
                <a:solidFill>
                  <a:schemeClr val="tx1"/>
                </a:solidFill>
              </a:rPr>
              <a:t>sebagaimana</a:t>
            </a:r>
            <a:r>
              <a:rPr lang="en-US" dirty="0">
                <a:solidFill>
                  <a:schemeClr val="tx1"/>
                </a:solidFill>
              </a:rPr>
              <a:t> </a:t>
            </a:r>
            <a:r>
              <a:rPr lang="en-US" dirty="0" err="1">
                <a:solidFill>
                  <a:schemeClr val="tx1"/>
                </a:solidFill>
              </a:rPr>
              <a:t>disebutkan</a:t>
            </a:r>
            <a:r>
              <a:rPr lang="en-US" dirty="0">
                <a:solidFill>
                  <a:schemeClr val="tx1"/>
                </a:solidFill>
              </a:rPr>
              <a:t> Al-Qur’an </a:t>
            </a:r>
            <a:r>
              <a:rPr lang="en-US" dirty="0" err="1">
                <a:solidFill>
                  <a:schemeClr val="tx1"/>
                </a:solidFill>
              </a:rPr>
              <a:t>atau</a:t>
            </a:r>
            <a:r>
              <a:rPr lang="en-US" dirty="0">
                <a:solidFill>
                  <a:schemeClr val="tx1"/>
                </a:solidFill>
              </a:rPr>
              <a:t> </a:t>
            </a:r>
            <a:r>
              <a:rPr lang="en-US" dirty="0" err="1">
                <a:solidFill>
                  <a:schemeClr val="tx1"/>
                </a:solidFill>
              </a:rPr>
              <a:t>kitab</a:t>
            </a:r>
            <a:r>
              <a:rPr lang="en-US" dirty="0">
                <a:solidFill>
                  <a:schemeClr val="tx1"/>
                </a:solidFill>
              </a:rPr>
              <a:t> </a:t>
            </a:r>
            <a:r>
              <a:rPr lang="en-US" dirty="0" err="1">
                <a:solidFill>
                  <a:schemeClr val="tx1"/>
                </a:solidFill>
              </a:rPr>
              <a:t>lainnya</a:t>
            </a:r>
            <a:r>
              <a:rPr lang="en-US" dirty="0">
                <a:solidFill>
                  <a:schemeClr val="tx1"/>
                </a:solidFill>
              </a:rPr>
              <a:t>, </a:t>
            </a:r>
            <a:r>
              <a:rPr lang="en-US" dirty="0" err="1">
                <a:solidFill>
                  <a:schemeClr val="tx1"/>
                </a:solidFill>
              </a:rPr>
              <a:t>sering</a:t>
            </a:r>
            <a:r>
              <a:rPr lang="en-US" dirty="0">
                <a:solidFill>
                  <a:schemeClr val="tx1"/>
                </a:solidFill>
              </a:rPr>
              <a:t> </a:t>
            </a:r>
            <a:r>
              <a:rPr lang="en-US" dirty="0" err="1">
                <a:solidFill>
                  <a:schemeClr val="tx1"/>
                </a:solidFill>
              </a:rPr>
              <a:t>menimbulkan</a:t>
            </a:r>
            <a:r>
              <a:rPr lang="en-US" dirty="0">
                <a:solidFill>
                  <a:schemeClr val="tx1"/>
                </a:solidFill>
              </a:rPr>
              <a:t> </a:t>
            </a:r>
            <a:r>
              <a:rPr lang="en-US" dirty="0" err="1">
                <a:solidFill>
                  <a:schemeClr val="tx1"/>
                </a:solidFill>
              </a:rPr>
              <a:t>permasalahan</a:t>
            </a:r>
            <a:r>
              <a:rPr lang="en-US" dirty="0">
                <a:solidFill>
                  <a:schemeClr val="tx1"/>
                </a:solidFill>
              </a:rPr>
              <a:t>. </a:t>
            </a:r>
            <a:r>
              <a:rPr lang="en-US" dirty="0" err="1">
                <a:solidFill>
                  <a:schemeClr val="tx1"/>
                </a:solidFill>
              </a:rPr>
              <a:t>Sebab</a:t>
            </a:r>
            <a:r>
              <a:rPr lang="en-US" dirty="0">
                <a:solidFill>
                  <a:schemeClr val="tx1"/>
                </a:solidFill>
              </a:rPr>
              <a:t>, </a:t>
            </a:r>
            <a:r>
              <a:rPr lang="en-US" dirty="0" err="1">
                <a:solidFill>
                  <a:schemeClr val="tx1"/>
                </a:solidFill>
              </a:rPr>
              <a:t>enam</a:t>
            </a:r>
            <a:r>
              <a:rPr lang="en-US" dirty="0">
                <a:solidFill>
                  <a:schemeClr val="tx1"/>
                </a:solidFill>
              </a:rPr>
              <a:t> </a:t>
            </a:r>
            <a:r>
              <a:rPr lang="en-US" dirty="0" err="1">
                <a:solidFill>
                  <a:schemeClr val="tx1"/>
                </a:solidFill>
              </a:rPr>
              <a:t>masa</a:t>
            </a:r>
            <a:r>
              <a:rPr lang="en-US" dirty="0">
                <a:solidFill>
                  <a:schemeClr val="tx1"/>
                </a:solidFill>
              </a:rPr>
              <a:t> </a:t>
            </a:r>
            <a:r>
              <a:rPr lang="en-US" dirty="0" err="1">
                <a:solidFill>
                  <a:schemeClr val="tx1"/>
                </a:solidFill>
              </a:rPr>
              <a:t>tersebut</a:t>
            </a:r>
            <a:r>
              <a:rPr lang="en-US" dirty="0">
                <a:solidFill>
                  <a:schemeClr val="tx1"/>
                </a:solidFill>
              </a:rPr>
              <a:t> </a:t>
            </a:r>
            <a:r>
              <a:rPr lang="en-US" dirty="0" err="1">
                <a:solidFill>
                  <a:schemeClr val="tx1"/>
                </a:solidFill>
              </a:rPr>
              <a:t>ditafsirkan</a:t>
            </a:r>
            <a:r>
              <a:rPr lang="en-US" dirty="0">
                <a:solidFill>
                  <a:schemeClr val="tx1"/>
                </a:solidFill>
              </a:rPr>
              <a:t> </a:t>
            </a:r>
            <a:r>
              <a:rPr lang="en-US" dirty="0" err="1">
                <a:solidFill>
                  <a:schemeClr val="tx1"/>
                </a:solidFill>
              </a:rPr>
              <a:t>berbeda-beda</a:t>
            </a:r>
            <a:r>
              <a:rPr lang="en-US" dirty="0">
                <a:solidFill>
                  <a:schemeClr val="tx1"/>
                </a:solidFill>
              </a:rPr>
              <a:t>, </a:t>
            </a:r>
            <a:r>
              <a:rPr lang="en-US" dirty="0" err="1">
                <a:solidFill>
                  <a:schemeClr val="tx1"/>
                </a:solidFill>
              </a:rPr>
              <a:t>mulai</a:t>
            </a:r>
            <a:r>
              <a:rPr lang="en-US" dirty="0">
                <a:solidFill>
                  <a:schemeClr val="tx1"/>
                </a:solidFill>
              </a:rPr>
              <a:t> </a:t>
            </a:r>
            <a:r>
              <a:rPr lang="en-US" dirty="0" err="1">
                <a:solidFill>
                  <a:schemeClr val="tx1"/>
                </a:solidFill>
              </a:rPr>
              <a:t>dari</a:t>
            </a:r>
            <a:r>
              <a:rPr lang="en-US" dirty="0">
                <a:solidFill>
                  <a:schemeClr val="tx1"/>
                </a:solidFill>
              </a:rPr>
              <a:t> </a:t>
            </a:r>
            <a:r>
              <a:rPr lang="en-US" dirty="0" err="1">
                <a:solidFill>
                  <a:schemeClr val="tx1"/>
                </a:solidFill>
              </a:rPr>
              <a:t>enam</a:t>
            </a:r>
            <a:r>
              <a:rPr lang="en-US" dirty="0">
                <a:solidFill>
                  <a:schemeClr val="tx1"/>
                </a:solidFill>
              </a:rPr>
              <a:t> </a:t>
            </a:r>
            <a:r>
              <a:rPr lang="en-US" dirty="0" err="1">
                <a:solidFill>
                  <a:schemeClr val="tx1"/>
                </a:solidFill>
              </a:rPr>
              <a:t>hari</a:t>
            </a:r>
            <a:r>
              <a:rPr lang="en-US" dirty="0">
                <a:solidFill>
                  <a:schemeClr val="tx1"/>
                </a:solidFill>
              </a:rPr>
              <a:t>, </a:t>
            </a:r>
            <a:r>
              <a:rPr lang="en-US" dirty="0" err="1">
                <a:solidFill>
                  <a:schemeClr val="tx1"/>
                </a:solidFill>
              </a:rPr>
              <a:t>enam</a:t>
            </a:r>
            <a:r>
              <a:rPr lang="en-US" dirty="0">
                <a:solidFill>
                  <a:schemeClr val="tx1"/>
                </a:solidFill>
              </a:rPr>
              <a:t> </a:t>
            </a:r>
            <a:r>
              <a:rPr lang="en-US" dirty="0" err="1">
                <a:solidFill>
                  <a:schemeClr val="tx1"/>
                </a:solidFill>
              </a:rPr>
              <a:t>periode</a:t>
            </a:r>
            <a:r>
              <a:rPr lang="en-US" dirty="0">
                <a:solidFill>
                  <a:schemeClr val="tx1"/>
                </a:solidFill>
              </a:rPr>
              <a:t>, </a:t>
            </a:r>
            <a:r>
              <a:rPr lang="en-US" dirty="0" err="1">
                <a:solidFill>
                  <a:schemeClr val="tx1"/>
                </a:solidFill>
              </a:rPr>
              <a:t>hingga</a:t>
            </a:r>
            <a:r>
              <a:rPr lang="en-US" dirty="0">
                <a:solidFill>
                  <a:schemeClr val="tx1"/>
                </a:solidFill>
              </a:rPr>
              <a:t> </a:t>
            </a:r>
            <a:r>
              <a:rPr lang="en-US" dirty="0" err="1">
                <a:solidFill>
                  <a:schemeClr val="tx1"/>
                </a:solidFill>
              </a:rPr>
              <a:t>enam</a:t>
            </a:r>
            <a:r>
              <a:rPr lang="en-US" dirty="0">
                <a:solidFill>
                  <a:schemeClr val="tx1"/>
                </a:solidFill>
              </a:rPr>
              <a:t> </a:t>
            </a:r>
            <a:r>
              <a:rPr lang="en-US" dirty="0" err="1">
                <a:solidFill>
                  <a:schemeClr val="tx1"/>
                </a:solidFill>
              </a:rPr>
              <a:t>tahapan</a:t>
            </a:r>
            <a:r>
              <a:rPr lang="en-US" dirty="0">
                <a:solidFill>
                  <a:schemeClr val="tx1"/>
                </a:solidFill>
              </a:rPr>
              <a:t>. </a:t>
            </a:r>
            <a:r>
              <a:rPr lang="en-US" dirty="0" err="1">
                <a:solidFill>
                  <a:schemeClr val="tx1"/>
                </a:solidFill>
              </a:rPr>
              <a:t>Oleh</a:t>
            </a:r>
            <a:r>
              <a:rPr lang="en-US" dirty="0">
                <a:solidFill>
                  <a:schemeClr val="tx1"/>
                </a:solidFill>
              </a:rPr>
              <a:t> </a:t>
            </a:r>
            <a:r>
              <a:rPr lang="en-US" dirty="0" err="1">
                <a:solidFill>
                  <a:schemeClr val="tx1"/>
                </a:solidFill>
              </a:rPr>
              <a:t>karena</a:t>
            </a:r>
            <a:r>
              <a:rPr lang="en-US" dirty="0">
                <a:solidFill>
                  <a:schemeClr val="tx1"/>
                </a:solidFill>
              </a:rPr>
              <a:t> </a:t>
            </a:r>
            <a:r>
              <a:rPr lang="en-US" dirty="0" err="1">
                <a:solidFill>
                  <a:schemeClr val="tx1"/>
                </a:solidFill>
              </a:rPr>
              <a:t>itu</a:t>
            </a:r>
            <a:r>
              <a:rPr lang="en-US" dirty="0">
                <a:solidFill>
                  <a:schemeClr val="tx1"/>
                </a:solidFill>
              </a:rPr>
              <a:t>, </a:t>
            </a:r>
            <a:r>
              <a:rPr lang="en-US" dirty="0" err="1">
                <a:solidFill>
                  <a:schemeClr val="tx1"/>
                </a:solidFill>
              </a:rPr>
              <a:t>pembahasan</a:t>
            </a:r>
            <a:r>
              <a:rPr lang="en-US" dirty="0">
                <a:solidFill>
                  <a:schemeClr val="tx1"/>
                </a:solidFill>
              </a:rPr>
              <a:t> </a:t>
            </a:r>
            <a:r>
              <a:rPr lang="en-US" dirty="0" err="1">
                <a:solidFill>
                  <a:schemeClr val="tx1"/>
                </a:solidFill>
              </a:rPr>
              <a:t>berikut</a:t>
            </a:r>
            <a:r>
              <a:rPr lang="en-US" dirty="0">
                <a:solidFill>
                  <a:schemeClr val="tx1"/>
                </a:solidFill>
              </a:rPr>
              <a:t> </a:t>
            </a:r>
            <a:r>
              <a:rPr lang="en-US" dirty="0" err="1">
                <a:solidFill>
                  <a:schemeClr val="tx1"/>
                </a:solidFill>
              </a:rPr>
              <a:t>mencoba</a:t>
            </a:r>
            <a:r>
              <a:rPr lang="en-US" dirty="0">
                <a:solidFill>
                  <a:schemeClr val="tx1"/>
                </a:solidFill>
              </a:rPr>
              <a:t> </a:t>
            </a:r>
            <a:r>
              <a:rPr lang="en-US" dirty="0" err="1">
                <a:solidFill>
                  <a:schemeClr val="tx1"/>
                </a:solidFill>
              </a:rPr>
              <a:t>menjelaskan</a:t>
            </a:r>
            <a:r>
              <a:rPr lang="en-US" dirty="0">
                <a:solidFill>
                  <a:schemeClr val="tx1"/>
                </a:solidFill>
              </a:rPr>
              <a:t> </a:t>
            </a:r>
            <a:r>
              <a:rPr lang="en-US" dirty="0" err="1">
                <a:solidFill>
                  <a:schemeClr val="tx1"/>
                </a:solidFill>
              </a:rPr>
              <a:t>maksud</a:t>
            </a:r>
            <a:r>
              <a:rPr lang="en-US" dirty="0">
                <a:solidFill>
                  <a:schemeClr val="tx1"/>
                </a:solidFill>
              </a:rPr>
              <a:t> </a:t>
            </a:r>
            <a:r>
              <a:rPr lang="en-US" dirty="0" err="1">
                <a:solidFill>
                  <a:schemeClr val="tx1"/>
                </a:solidFill>
              </a:rPr>
              <a:t>enam</a:t>
            </a:r>
            <a:r>
              <a:rPr lang="en-US" dirty="0">
                <a:solidFill>
                  <a:schemeClr val="tx1"/>
                </a:solidFill>
              </a:rPr>
              <a:t> </a:t>
            </a:r>
            <a:r>
              <a:rPr lang="en-US" dirty="0" err="1">
                <a:solidFill>
                  <a:schemeClr val="tx1"/>
                </a:solidFill>
              </a:rPr>
              <a:t>masa</a:t>
            </a:r>
            <a:r>
              <a:rPr lang="en-US" dirty="0">
                <a:solidFill>
                  <a:schemeClr val="tx1"/>
                </a:solidFill>
              </a:rPr>
              <a:t> </a:t>
            </a:r>
            <a:r>
              <a:rPr lang="en-US" dirty="0" err="1">
                <a:solidFill>
                  <a:schemeClr val="tx1"/>
                </a:solidFill>
              </a:rPr>
              <a:t>tersebut</a:t>
            </a:r>
            <a:r>
              <a:rPr lang="en-US" dirty="0">
                <a:solidFill>
                  <a:schemeClr val="tx1"/>
                </a:solidFill>
              </a:rPr>
              <a:t> </a:t>
            </a:r>
            <a:r>
              <a:rPr lang="en-US" dirty="0" err="1">
                <a:solidFill>
                  <a:schemeClr val="tx1"/>
                </a:solidFill>
              </a:rPr>
              <a:t>dari</a:t>
            </a:r>
            <a:r>
              <a:rPr lang="en-US" dirty="0">
                <a:solidFill>
                  <a:schemeClr val="tx1"/>
                </a:solidFill>
              </a:rPr>
              <a:t> </a:t>
            </a:r>
            <a:r>
              <a:rPr lang="en-US" dirty="0" err="1">
                <a:solidFill>
                  <a:schemeClr val="tx1"/>
                </a:solidFill>
              </a:rPr>
              <a:t>sudut</a:t>
            </a:r>
            <a:r>
              <a:rPr lang="en-US" dirty="0">
                <a:solidFill>
                  <a:schemeClr val="tx1"/>
                </a:solidFill>
              </a:rPr>
              <a:t> </a:t>
            </a:r>
            <a:r>
              <a:rPr lang="en-US" dirty="0" err="1">
                <a:solidFill>
                  <a:schemeClr val="tx1"/>
                </a:solidFill>
              </a:rPr>
              <a:t>pandang</a:t>
            </a:r>
            <a:r>
              <a:rPr lang="en-US" dirty="0">
                <a:solidFill>
                  <a:schemeClr val="tx1"/>
                </a:solidFill>
              </a:rPr>
              <a:t> </a:t>
            </a:r>
            <a:r>
              <a:rPr lang="en-US" dirty="0" err="1">
                <a:solidFill>
                  <a:schemeClr val="tx1"/>
                </a:solidFill>
              </a:rPr>
              <a:t>keilmuan</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mengacu</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beberapa</a:t>
            </a:r>
            <a:r>
              <a:rPr lang="en-US" dirty="0">
                <a:solidFill>
                  <a:schemeClr val="tx1"/>
                </a:solidFill>
              </a:rPr>
              <a:t> </a:t>
            </a:r>
            <a:r>
              <a:rPr lang="en-US" dirty="0" err="1">
                <a:solidFill>
                  <a:schemeClr val="tx1"/>
                </a:solidFill>
              </a:rPr>
              <a:t>ayat</a:t>
            </a:r>
            <a:r>
              <a:rPr lang="en-US" dirty="0">
                <a:solidFill>
                  <a:schemeClr val="tx1"/>
                </a:solidFill>
              </a:rPr>
              <a:t> Al-Qur’an.</a:t>
            </a:r>
          </a:p>
          <a:p>
            <a:pPr algn="just"/>
            <a:endParaRPr lang="en-US" dirty="0">
              <a:solidFill>
                <a:schemeClr val="tx1"/>
              </a:solidFill>
            </a:endParaRPr>
          </a:p>
        </p:txBody>
      </p:sp>
    </p:spTree>
  </p:cSld>
  <p:clrMapOvr>
    <a:masterClrMapping/>
  </p:clrMapOvr>
  <p:transition>
    <p:cut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1626</Words>
  <Application>Microsoft Office PowerPoint</Application>
  <PresentationFormat>On-screen Show (4:3)</PresentationFormat>
  <Paragraphs>73</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Slide</vt:lpstr>
      <vt:lpstr>Slide 1</vt:lpstr>
      <vt:lpstr>Slide 2</vt:lpstr>
      <vt:lpstr>Asal Mula Alam Semesta - Keajaiban Ilmiah Al Qur'an  </vt:lpstr>
      <vt:lpstr>Gambar 10. Sebuah bintang terbentuk dari gumpalan gas dan asap (nebula), yang merupakan peninggalan dari 'asap' yang menjadi asal kejadian alam semesta. (The Space Atlas, Heather dan Henbest, hal. 50) </vt:lpstr>
      <vt:lpstr>Gambar 11. Nebula Laguna adalah sebuah gumpalan gas dan asap yang berdiameter sekitar 60 tahun cahaya. Ia dipendarkan oleh radiasi ultraviolet dari bintang panas yang baru saja terbentuk di dalam gumpalan tersebut. (Horizons, Exploring the Universe, Seeds, gambar 9, dari Association of Universities for Research in Astronomy, Inc.) </vt:lpstr>
      <vt:lpstr>Slide 6</vt:lpstr>
      <vt:lpstr>Slide 7</vt:lpstr>
      <vt:lpstr>Slide 8</vt:lpstr>
      <vt:lpstr>Pembentukan alam semesta </vt:lpstr>
      <vt:lpstr>Slide 10</vt:lpstr>
      <vt:lpstr>Masa I (ayat 27): penciptaan langit pertama kali </vt:lpstr>
      <vt:lpstr>Slide 12</vt:lpstr>
      <vt:lpstr>Slide 13</vt:lpstr>
      <vt:lpstr>Gambar 1b) hembusan angin bintang dari kedua kutubnya</vt:lpstr>
      <vt:lpstr>Gambar 1c) galaksi yang terbentuk dari piringan bintang-bintang dan gas-gas pembentuknya</vt:lpstr>
      <vt:lpstr>Gambar 1d) struktur filamen dari alam semesta yang bagaikan kapas </vt:lpstr>
      <vt:lpstr>Masa II (ayat 28): pengembangan dan penyempurnaan </vt:lpstr>
      <vt:lpstr>Slide 18</vt:lpstr>
      <vt:lpstr>Slide 19</vt:lpstr>
      <vt:lpstr>Masa III (ayat 29): pembentukan tata surya termasuk Bumi Gambar 3) reaksi nuklir yang menjadi sumber energi bintang seperti Matahari  </vt:lpstr>
      <vt:lpstr>Slide 21</vt:lpstr>
      <vt:lpstr>Masa IV (ayat 30): awal mula daratan di Bumi </vt:lpstr>
      <vt:lpstr>Gambar 4) daratan Pangaea yang merupakan asal mula semua daratan di Bumi </vt:lpstr>
      <vt:lpstr>Masa V (ayat 31): pengiriman air ke Bumi melalui komet </vt:lpstr>
      <vt:lpstr>Slide 25</vt:lpstr>
      <vt:lpstr>Masa VI (ayat 32-33): proses geologis serta lahirnya hewan dan manusia  Gambar 6) gunung sebagai pasak Bumi  </vt:lpstr>
      <vt:lpstr>Slide 27</vt:lpstr>
      <vt:lpstr>Slide 28</vt:lpstr>
    </vt:vector>
  </TitlesOfParts>
  <Company>HAMAS MUGA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Pembentukan alam semesta </dc:title>
  <dc:creator>BASRI</dc:creator>
  <cp:lastModifiedBy>BASRI</cp:lastModifiedBy>
  <cp:revision>22</cp:revision>
  <dcterms:created xsi:type="dcterms:W3CDTF">2010-10-30T22:20:30Z</dcterms:created>
  <dcterms:modified xsi:type="dcterms:W3CDTF">2010-11-08T02:35:18Z</dcterms:modified>
</cp:coreProperties>
</file>